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65" r:id="rId2"/>
  </p:sldIdLst>
  <p:sldSz cx="12192000" cy="6858000"/>
  <p:notesSz cx="6858000" cy="9144000"/>
  <p:embeddedFontLst>
    <p:embeddedFont>
      <p:font typeface="Noto Sans" panose="020B0502040504020204" pitchFamily="34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1" roundtripDataSignature="AMtx7mjT8y95nqIbhOnRcaDuWYwXNjNv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97" d="100"/>
          <a:sy n="97" d="100"/>
        </p:scale>
        <p:origin x="1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34" Type="http://schemas.openxmlformats.org/officeDocument/2006/relationships/theme" Target="theme/theme1.xml"/><Relationship Id="rId7" Type="http://schemas.openxmlformats.org/officeDocument/2006/relationships/font" Target="fonts/font4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32" Type="http://schemas.openxmlformats.org/officeDocument/2006/relationships/presProps" Target="presProps.xml"/><Relationship Id="rId5" Type="http://schemas.openxmlformats.org/officeDocument/2006/relationships/font" Target="fonts/font2.fntdata"/><Relationship Id="rId31" Type="http://customschemas.google.com/relationships/presentationmetadata" Target="metadata"/><Relationship Id="rId4" Type="http://schemas.openxmlformats.org/officeDocument/2006/relationships/font" Target="fonts/font1.fntdata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ABAE08C-3719-56C9-2F81-AA39750574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475" y="459584"/>
            <a:ext cx="6382638" cy="693888"/>
          </a:xfrm>
          <a:prstGeom prst="rect">
            <a:avLst/>
          </a:prstGeom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3D1F090-DE27-53C3-EF46-1DDD30019F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783796"/>
              </p:ext>
            </p:extLst>
          </p:nvPr>
        </p:nvGraphicFramePr>
        <p:xfrm>
          <a:off x="2105279" y="3302432"/>
          <a:ext cx="7451090" cy="131732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725545">
                  <a:extLst>
                    <a:ext uri="{9D8B030D-6E8A-4147-A177-3AD203B41FA5}">
                      <a16:colId xmlns:a16="http://schemas.microsoft.com/office/drawing/2014/main" val="709662204"/>
                    </a:ext>
                  </a:extLst>
                </a:gridCol>
                <a:gridCol w="3725545">
                  <a:extLst>
                    <a:ext uri="{9D8B030D-6E8A-4147-A177-3AD203B41FA5}">
                      <a16:colId xmlns:a16="http://schemas.microsoft.com/office/drawing/2014/main" val="38854699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effectLst/>
                          <a:latin typeface="Noto Sans" panose="020B0502040504020204" pitchFamily="34"/>
                          <a:ea typeface="Noto Sans" panose="020B0502040504020204" pitchFamily="34"/>
                          <a:cs typeface="Noto Sans" panose="020B0502040504020204" pitchFamily="34"/>
                        </a:rPr>
                        <a:t>No. De sesión</a:t>
                      </a:r>
                      <a:endParaRPr lang="es-MX" sz="1200">
                        <a:effectLst/>
                        <a:latin typeface="Noto Sans" panose="020B0502040504020204" pitchFamily="34"/>
                        <a:ea typeface="Noto Sans" panose="020B0502040504020204" pitchFamily="34"/>
                        <a:cs typeface="Noto Sans" panose="020B0502040504020204" pitchFamily="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effectLst/>
                          <a:latin typeface="Noto Sans" panose="020B0502040504020204" pitchFamily="34"/>
                          <a:ea typeface="Noto Sans" panose="020B0502040504020204" pitchFamily="34"/>
                          <a:cs typeface="Noto Sans" panose="020B0502040504020204" pitchFamily="34"/>
                        </a:rPr>
                        <a:t>Fecha</a:t>
                      </a:r>
                      <a:endParaRPr lang="es-MX" sz="1200">
                        <a:effectLst/>
                        <a:latin typeface="Noto Sans" panose="020B0502040504020204" pitchFamily="34"/>
                        <a:ea typeface="Noto Sans" panose="020B0502040504020204" pitchFamily="34"/>
                        <a:cs typeface="Noto Sans" panose="020B0502040504020204" pitchFamily="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5860828"/>
                  </a:ext>
                </a:extLst>
              </a:tr>
              <a:tr h="28361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effectLst/>
                          <a:latin typeface="Noto Sans" panose="020B0502040504020204" pitchFamily="34"/>
                          <a:ea typeface="Noto Sans" panose="020B0502040504020204" pitchFamily="34"/>
                          <a:cs typeface="Noto Sans" panose="020B0502040504020204" pitchFamily="34"/>
                        </a:rPr>
                        <a:t>Primera sesión ordinaria</a:t>
                      </a:r>
                      <a:endParaRPr lang="es-MX" sz="1200" dirty="0">
                        <a:effectLst/>
                        <a:latin typeface="Noto Sans" panose="020B0502040504020204" pitchFamily="34"/>
                        <a:ea typeface="Noto Sans" panose="020B0502040504020204" pitchFamily="34"/>
                        <a:cs typeface="Noto Sans" panose="020B0502040504020204" pitchFamily="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effectLst/>
                          <a:latin typeface="Noto Sans" panose="020B0502040504020204" pitchFamily="34"/>
                          <a:ea typeface="Noto Sans" panose="020B0502040504020204" pitchFamily="34"/>
                          <a:cs typeface="Noto Sans" panose="020B0502040504020204" pitchFamily="34"/>
                        </a:rPr>
                        <a:t>22/01/2025</a:t>
                      </a:r>
                      <a:endParaRPr lang="es-MX" sz="1200" dirty="0">
                        <a:effectLst/>
                        <a:latin typeface="Noto Sans" panose="020B0502040504020204" pitchFamily="34"/>
                        <a:ea typeface="Noto Sans" panose="020B0502040504020204" pitchFamily="34"/>
                        <a:cs typeface="Noto Sans" panose="020B0502040504020204" pitchFamily="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3798869"/>
                  </a:ext>
                </a:extLst>
              </a:tr>
              <a:tr h="28361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effectLst/>
                          <a:latin typeface="Noto Sans" panose="020B0502040504020204" pitchFamily="34"/>
                          <a:ea typeface="Noto Sans" panose="020B0502040504020204" pitchFamily="34"/>
                          <a:cs typeface="Noto Sans" panose="020B0502040504020204" pitchFamily="34"/>
                        </a:rPr>
                        <a:t>Segunda sesión ordinaria</a:t>
                      </a:r>
                      <a:endParaRPr lang="es-MX" sz="1200">
                        <a:effectLst/>
                        <a:latin typeface="Noto Sans" panose="020B0502040504020204" pitchFamily="34"/>
                        <a:ea typeface="Noto Sans" panose="020B0502040504020204" pitchFamily="34"/>
                        <a:cs typeface="Noto Sans" panose="020B0502040504020204" pitchFamily="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effectLst/>
                          <a:latin typeface="Noto Sans" panose="020B0502040504020204" pitchFamily="34"/>
                          <a:ea typeface="Noto Sans" panose="020B0502040504020204" pitchFamily="34"/>
                          <a:cs typeface="Noto Sans" panose="020B0502040504020204" pitchFamily="34"/>
                        </a:rPr>
                        <a:t>07/04/2025</a:t>
                      </a:r>
                      <a:endParaRPr lang="es-MX" sz="1200">
                        <a:effectLst/>
                        <a:latin typeface="Noto Sans" panose="020B0502040504020204" pitchFamily="34"/>
                        <a:ea typeface="Noto Sans" panose="020B0502040504020204" pitchFamily="34"/>
                        <a:cs typeface="Noto Sans" panose="020B0502040504020204" pitchFamily="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5252593"/>
                  </a:ext>
                </a:extLst>
              </a:tr>
              <a:tr h="28361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effectLst/>
                          <a:latin typeface="Noto Sans" panose="020B0502040504020204" pitchFamily="34"/>
                          <a:ea typeface="Noto Sans" panose="020B0502040504020204" pitchFamily="34"/>
                          <a:cs typeface="Noto Sans" panose="020B0502040504020204" pitchFamily="34"/>
                        </a:rPr>
                        <a:t>Tercera sesión ordinaria</a:t>
                      </a:r>
                      <a:endParaRPr lang="es-MX" sz="1200">
                        <a:effectLst/>
                        <a:latin typeface="Noto Sans" panose="020B0502040504020204" pitchFamily="34"/>
                        <a:ea typeface="Noto Sans" panose="020B0502040504020204" pitchFamily="34"/>
                        <a:cs typeface="Noto Sans" panose="020B0502040504020204" pitchFamily="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effectLst/>
                          <a:latin typeface="Noto Sans" panose="020B0502040504020204" pitchFamily="34"/>
                          <a:ea typeface="Noto Sans" panose="020B0502040504020204" pitchFamily="34"/>
                          <a:cs typeface="Noto Sans" panose="020B0502040504020204" pitchFamily="34"/>
                        </a:rPr>
                        <a:t>07/07/2025</a:t>
                      </a:r>
                      <a:endParaRPr lang="es-MX" sz="1200">
                        <a:effectLst/>
                        <a:latin typeface="Noto Sans" panose="020B0502040504020204" pitchFamily="34"/>
                        <a:ea typeface="Noto Sans" panose="020B0502040504020204" pitchFamily="34"/>
                        <a:cs typeface="Noto Sans" panose="020B0502040504020204" pitchFamily="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3465047"/>
                  </a:ext>
                </a:extLst>
              </a:tr>
              <a:tr h="28361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effectLst/>
                          <a:latin typeface="Noto Sans" panose="020B0502040504020204" pitchFamily="34"/>
                          <a:ea typeface="Noto Sans" panose="020B0502040504020204" pitchFamily="34"/>
                          <a:cs typeface="Noto Sans" panose="020B0502040504020204" pitchFamily="34"/>
                        </a:rPr>
                        <a:t>Cuarta sesión ordinaria</a:t>
                      </a:r>
                      <a:endParaRPr lang="es-MX" sz="1200" dirty="0">
                        <a:effectLst/>
                        <a:latin typeface="Noto Sans" panose="020B0502040504020204" pitchFamily="34"/>
                        <a:ea typeface="Noto Sans" panose="020B0502040504020204" pitchFamily="34"/>
                        <a:cs typeface="Noto Sans" panose="020B0502040504020204" pitchFamily="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effectLst/>
                          <a:latin typeface="Noto Sans" panose="020B0502040504020204" pitchFamily="34"/>
                          <a:ea typeface="Noto Sans" panose="020B0502040504020204" pitchFamily="34"/>
                          <a:cs typeface="Noto Sans" panose="020B0502040504020204" pitchFamily="34"/>
                        </a:rPr>
                        <a:t>07/10/2025</a:t>
                      </a:r>
                      <a:endParaRPr lang="es-MX" sz="1200" dirty="0">
                        <a:effectLst/>
                        <a:latin typeface="Noto Sans" panose="020B0502040504020204" pitchFamily="34"/>
                        <a:ea typeface="Noto Sans" panose="020B0502040504020204" pitchFamily="34"/>
                        <a:cs typeface="Noto Sans" panose="020B0502040504020204" pitchFamily="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8535546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82B133FD-3205-8179-F49E-E6D046C3C9A4}"/>
              </a:ext>
            </a:extLst>
          </p:cNvPr>
          <p:cNvSpPr txBox="1"/>
          <p:nvPr/>
        </p:nvSpPr>
        <p:spPr>
          <a:xfrm>
            <a:off x="1402080" y="1889398"/>
            <a:ext cx="10789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Calendario de sesiones de trabajo 2025  del Comité de Transparencia de la Agencia Espacial Mexicana aprobado en la primera sesión ordinaria mediante el acuerdo </a:t>
            </a:r>
            <a:r>
              <a:rPr lang="es-ES" sz="1600" b="1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AC-CT-01ORD-04/2025. </a:t>
            </a:r>
            <a:endParaRPr lang="es-MX" sz="1600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47</Words>
  <Application>Microsoft Office PowerPoint</Application>
  <PresentationFormat>Panorámica</PresentationFormat>
  <Paragraphs>11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Noto Sans</vt:lpstr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 Presentación</dc:title>
  <dc:creator>Ximena Pérez Viveros</dc:creator>
  <cp:lastModifiedBy>Alejandra Guadalupe Perpuli Ramos</cp:lastModifiedBy>
  <cp:revision>13</cp:revision>
  <dcterms:created xsi:type="dcterms:W3CDTF">2024-12-28T21:44:20Z</dcterms:created>
  <dcterms:modified xsi:type="dcterms:W3CDTF">2025-01-23T18:42:06Z</dcterms:modified>
</cp:coreProperties>
</file>