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6"/>
  </p:notesMasterIdLst>
  <p:handoutMasterIdLst>
    <p:handoutMasterId r:id="rId17"/>
  </p:handoutMasterIdLst>
  <p:sldIdLst>
    <p:sldId id="270" r:id="rId2"/>
    <p:sldId id="268" r:id="rId3"/>
    <p:sldId id="260" r:id="rId4"/>
    <p:sldId id="262" r:id="rId5"/>
    <p:sldId id="274" r:id="rId6"/>
    <p:sldId id="275" r:id="rId7"/>
    <p:sldId id="263" r:id="rId8"/>
    <p:sldId id="266" r:id="rId9"/>
    <p:sldId id="267" r:id="rId10"/>
    <p:sldId id="264" r:id="rId11"/>
    <p:sldId id="272" r:id="rId12"/>
    <p:sldId id="276" r:id="rId13"/>
    <p:sldId id="273" r:id="rId14"/>
    <p:sldId id="277" r:id="rId15"/>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Montserrat" panose="00000500000000000000" pitchFamily="2" charset="0"/>
      <p:regular r:id="rId22"/>
      <p:bold r:id="rId23"/>
      <p:italic r:id="rId24"/>
      <p:boldItalic r:id="rId25"/>
    </p:embeddedFont>
    <p:embeddedFont>
      <p:font typeface="Montserrat Medium" panose="00000600000000000000" pitchFamily="2" charset="0"/>
      <p:regular r:id="rId26"/>
      <p:italic r:id="rId27"/>
    </p:embeddedFont>
    <p:embeddedFont>
      <p:font typeface="Montserrat SemiBold" panose="00000700000000000000" pitchFamily="2" charset="0"/>
      <p:regular r:id="rId28"/>
      <p:bold r:id="rId29"/>
      <p:italic r:id="rId30"/>
      <p:boldItalic r:id="rId31"/>
    </p:embeddedFont>
  </p:embeddedFontLst>
  <p:defaultTextStyle>
    <a:defPPr>
      <a:defRPr lang="es-MX"/>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152E"/>
    <a:srgbClr val="BC945A"/>
    <a:srgbClr val="DEC9A2"/>
    <a:srgbClr val="245C4F"/>
    <a:srgbClr val="A42145"/>
    <a:srgbClr val="404040"/>
    <a:srgbClr val="691B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888DB8-5A53-45C1-95D0-9312C0BD8069}" v="3" dt="2023-01-30T21:54:32.817"/>
    <p1510:client id="{C18AAE74-46E0-9DE7-478F-6DA324A12380}" v="57" dt="2023-01-30T23:57:42.81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7927D54E-8C2E-5140-8C91-3FEA4A3AB8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F2D13BB7-3677-894F-9A14-A006787831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5092CE-056A-8E4F-AA38-7AF6D4E38A72}" type="datetimeFigureOut">
              <a:rPr lang="es-MX" smtClean="0"/>
              <a:t>31/01/2023</a:t>
            </a:fld>
            <a:endParaRPr lang="es-MX"/>
          </a:p>
        </p:txBody>
      </p:sp>
      <p:sp>
        <p:nvSpPr>
          <p:cNvPr id="4" name="Marcador de pie de página 3">
            <a:extLst>
              <a:ext uri="{FF2B5EF4-FFF2-40B4-BE49-F238E27FC236}">
                <a16:creationId xmlns:a16="http://schemas.microsoft.com/office/drawing/2014/main" id="{21DC28EA-8CAC-E143-B39A-5889FAF729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68C73B85-DAD0-4144-A9F5-B99516FD338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83F5F3-A0C0-064E-A21B-3D52FC9E23D3}" type="slidenum">
              <a:rPr lang="es-MX" smtClean="0"/>
              <a:t>‹Nº›</a:t>
            </a:fld>
            <a:endParaRPr lang="es-MX"/>
          </a:p>
        </p:txBody>
      </p:sp>
    </p:spTree>
    <p:extLst>
      <p:ext uri="{BB962C8B-B14F-4D97-AF65-F5344CB8AC3E}">
        <p14:creationId xmlns:p14="http://schemas.microsoft.com/office/powerpoint/2010/main" val="2495397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0E016B-CAC3-6B4C-90C0-D7AA6A747DA3}" type="datetimeFigureOut">
              <a:rPr lang="es-MX" smtClean="0"/>
              <a:t>31/01/2023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F3107-FFE8-3645-B89F-777090C37BF5}" type="slidenum">
              <a:rPr lang="es-MX" smtClean="0"/>
              <a:t>‹Nº›</a:t>
            </a:fld>
            <a:endParaRPr lang="es-MX"/>
          </a:p>
        </p:txBody>
      </p:sp>
    </p:spTree>
    <p:extLst>
      <p:ext uri="{BB962C8B-B14F-4D97-AF65-F5344CB8AC3E}">
        <p14:creationId xmlns:p14="http://schemas.microsoft.com/office/powerpoint/2010/main" val="3198904202"/>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4ABF3107-FFE8-3645-B89F-777090C37BF5}" type="slidenum">
              <a:rPr lang="es-MX" smtClean="0"/>
              <a:t>10</a:t>
            </a:fld>
            <a:endParaRPr lang="es-MX"/>
          </a:p>
        </p:txBody>
      </p:sp>
    </p:spTree>
    <p:extLst>
      <p:ext uri="{BB962C8B-B14F-4D97-AF65-F5344CB8AC3E}">
        <p14:creationId xmlns:p14="http://schemas.microsoft.com/office/powerpoint/2010/main" val="562492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4ABF3107-FFE8-3645-B89F-777090C37BF5}" type="slidenum">
              <a:rPr lang="es-MX" smtClean="0"/>
              <a:t>11</a:t>
            </a:fld>
            <a:endParaRPr lang="es-MX"/>
          </a:p>
        </p:txBody>
      </p:sp>
    </p:spTree>
    <p:extLst>
      <p:ext uri="{BB962C8B-B14F-4D97-AF65-F5344CB8AC3E}">
        <p14:creationId xmlns:p14="http://schemas.microsoft.com/office/powerpoint/2010/main" val="1314773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4ABF3107-FFE8-3645-B89F-777090C37BF5}" type="slidenum">
              <a:rPr lang="es-MX" smtClean="0"/>
              <a:t>13</a:t>
            </a:fld>
            <a:endParaRPr lang="es-MX"/>
          </a:p>
        </p:txBody>
      </p:sp>
    </p:spTree>
    <p:extLst>
      <p:ext uri="{BB962C8B-B14F-4D97-AF65-F5344CB8AC3E}">
        <p14:creationId xmlns:p14="http://schemas.microsoft.com/office/powerpoint/2010/main" val="1990651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87955F23-1D39-834E-A409-9AC17BD76844}"/>
              </a:ext>
            </a:extLst>
          </p:cNvPr>
          <p:cNvSpPr>
            <a:spLocks noGrp="1"/>
          </p:cNvSpPr>
          <p:nvPr>
            <p:ph type="dt" sz="half" idx="10"/>
          </p:nvPr>
        </p:nvSpPr>
        <p:spPr/>
        <p:txBody>
          <a:bodyPr/>
          <a:lstStyle/>
          <a:p>
            <a:fld id="{62B8DF0E-90BF-EC4E-8934-156187A1162F}" type="datetimeFigureOut">
              <a:rPr lang="es-MX" smtClean="0"/>
              <a:t>31/01/2023</a:t>
            </a:fld>
            <a:endParaRPr lang="es-MX"/>
          </a:p>
        </p:txBody>
      </p:sp>
      <p:sp>
        <p:nvSpPr>
          <p:cNvPr id="5" name="Marcador de pie de página 4">
            <a:extLst>
              <a:ext uri="{FF2B5EF4-FFF2-40B4-BE49-F238E27FC236}">
                <a16:creationId xmlns:a16="http://schemas.microsoft.com/office/drawing/2014/main" id="{BC415F7B-CE6E-6D4A-B5AB-BDDDCD956C2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AEF8AF7-5DF2-EB49-AC54-6BEB41FC7F07}"/>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7" name="Título 1">
            <a:extLst>
              <a:ext uri="{FF2B5EF4-FFF2-40B4-BE49-F238E27FC236}">
                <a16:creationId xmlns:a16="http://schemas.microsoft.com/office/drawing/2014/main" id="{7609FFF5-262F-BE4B-9727-825EDD3DA84A}"/>
              </a:ext>
            </a:extLst>
          </p:cNvPr>
          <p:cNvSpPr>
            <a:spLocks noGrp="1"/>
          </p:cNvSpPr>
          <p:nvPr>
            <p:ph type="title" hasCustomPrompt="1"/>
          </p:nvPr>
        </p:nvSpPr>
        <p:spPr>
          <a:xfrm>
            <a:off x="363220" y="2013745"/>
            <a:ext cx="11465560" cy="1325563"/>
          </a:xfrm>
          <a:prstGeom prst="rect">
            <a:avLst/>
          </a:prstGeom>
          <a:noFill/>
        </p:spPr>
        <p:txBody>
          <a:bodyPr/>
          <a:lstStyle>
            <a:lvl1pPr algn="ctr">
              <a:defRPr b="0" i="0">
                <a:solidFill>
                  <a:srgbClr val="DEC9A2"/>
                </a:solidFill>
                <a:latin typeface="Montserrat SemiBold" panose="00000700000000000000" pitchFamily="2" charset="0"/>
              </a:defRPr>
            </a:lvl1pPr>
          </a:lstStyle>
          <a:p>
            <a:r>
              <a:rPr lang="es-ES"/>
              <a:t>LOREM IPSUM</a:t>
            </a:r>
            <a:br>
              <a:rPr lang="es-ES"/>
            </a:br>
            <a:r>
              <a:rPr lang="es-ES"/>
              <a:t>LOREM IPSUM</a:t>
            </a:r>
            <a:endParaRPr lang="es-MX"/>
          </a:p>
        </p:txBody>
      </p:sp>
      <p:sp>
        <p:nvSpPr>
          <p:cNvPr id="8" name="Marcador de contenido 2">
            <a:extLst>
              <a:ext uri="{FF2B5EF4-FFF2-40B4-BE49-F238E27FC236}">
                <a16:creationId xmlns:a16="http://schemas.microsoft.com/office/drawing/2014/main" id="{37BDC73D-88AC-3D46-B0FC-8933DC5B58A9}"/>
              </a:ext>
            </a:extLst>
          </p:cNvPr>
          <p:cNvSpPr>
            <a:spLocks noGrp="1"/>
          </p:cNvSpPr>
          <p:nvPr>
            <p:ph idx="1" hasCustomPrompt="1"/>
          </p:nvPr>
        </p:nvSpPr>
        <p:spPr>
          <a:xfrm>
            <a:off x="363220" y="3518693"/>
            <a:ext cx="11465560" cy="1137921"/>
          </a:xfrm>
          <a:prstGeom prst="rect">
            <a:avLst/>
          </a:prstGeom>
        </p:spPr>
        <p:txBody>
          <a:bodyPr>
            <a:normAutofit/>
          </a:bodyPr>
          <a:lstStyle>
            <a:lvl1pPr marL="0" indent="0" algn="ctr">
              <a:buNone/>
              <a:defRPr sz="2400" b="0" i="0">
                <a:solidFill>
                  <a:schemeClr val="bg1"/>
                </a:solidFill>
                <a:latin typeface="Montserrat SemiBold" panose="00000700000000000000" pitchFamily="2" charset="0"/>
              </a:defRPr>
            </a:lvl1pPr>
          </a:lstStyle>
          <a:p>
            <a:r>
              <a:rPr lang="es-ES"/>
              <a:t>LOREM IPSUM</a:t>
            </a:r>
          </a:p>
        </p:txBody>
      </p:sp>
    </p:spTree>
    <p:extLst>
      <p:ext uri="{BB962C8B-B14F-4D97-AF65-F5344CB8AC3E}">
        <p14:creationId xmlns:p14="http://schemas.microsoft.com/office/powerpoint/2010/main" val="1916416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D52AFEB7-75D0-BE47-81B9-4E56BC16D87C}"/>
              </a:ext>
            </a:extLst>
          </p:cNvPr>
          <p:cNvSpPr>
            <a:spLocks noGrp="1"/>
          </p:cNvSpPr>
          <p:nvPr>
            <p:ph type="dt" sz="half" idx="10"/>
          </p:nvPr>
        </p:nvSpPr>
        <p:spPr/>
        <p:txBody>
          <a:bodyPr/>
          <a:lstStyle/>
          <a:p>
            <a:fld id="{62B8DF0E-90BF-EC4E-8934-156187A1162F}" type="datetimeFigureOut">
              <a:rPr lang="es-MX" smtClean="0"/>
              <a:t>31/01/2023</a:t>
            </a:fld>
            <a:endParaRPr lang="es-MX"/>
          </a:p>
        </p:txBody>
      </p:sp>
      <p:sp>
        <p:nvSpPr>
          <p:cNvPr id="5" name="Marcador de pie de página 4">
            <a:extLst>
              <a:ext uri="{FF2B5EF4-FFF2-40B4-BE49-F238E27FC236}">
                <a16:creationId xmlns:a16="http://schemas.microsoft.com/office/drawing/2014/main" id="{7BF20D03-13BE-A948-A10F-E6525E78D10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266C5EE-81CC-6D43-8FD4-29ED2886213E}"/>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7" name="Título 1">
            <a:extLst>
              <a:ext uri="{FF2B5EF4-FFF2-40B4-BE49-F238E27FC236}">
                <a16:creationId xmlns:a16="http://schemas.microsoft.com/office/drawing/2014/main" id="{20920309-05E5-DF4A-9915-FBFC0ED1E34D}"/>
              </a:ext>
            </a:extLst>
          </p:cNvPr>
          <p:cNvSpPr>
            <a:spLocks noGrp="1"/>
          </p:cNvSpPr>
          <p:nvPr>
            <p:ph type="title" hasCustomPrompt="1"/>
          </p:nvPr>
        </p:nvSpPr>
        <p:spPr>
          <a:xfrm>
            <a:off x="831850" y="784707"/>
            <a:ext cx="10521951" cy="1806095"/>
          </a:xfrm>
          <a:prstGeom prst="rect">
            <a:avLst/>
          </a:prstGeom>
        </p:spPr>
        <p:txBody>
          <a:bodyPr anchor="b">
            <a:normAutofit/>
          </a:bodyPr>
          <a:lstStyle>
            <a:lvl1pPr algn="ctr">
              <a:defRPr sz="4400" b="1" i="0">
                <a:solidFill>
                  <a:srgbClr val="6E152E"/>
                </a:solidFill>
                <a:latin typeface="Montserrat SemiBold" pitchFamily="2" charset="77"/>
              </a:defRPr>
            </a:lvl1pPr>
          </a:lstStyle>
          <a:p>
            <a:r>
              <a:rPr lang="es-ES"/>
              <a:t>HAGA CLIC PARA MODIFICAR EL ESTILO DE TÍTULO DEL PATRÓN</a:t>
            </a:r>
            <a:endParaRPr lang="es-MX"/>
          </a:p>
        </p:txBody>
      </p:sp>
      <p:sp>
        <p:nvSpPr>
          <p:cNvPr id="8" name="Marcador de texto 2">
            <a:extLst>
              <a:ext uri="{FF2B5EF4-FFF2-40B4-BE49-F238E27FC236}">
                <a16:creationId xmlns:a16="http://schemas.microsoft.com/office/drawing/2014/main" id="{0B691BD6-0D46-9E42-AE79-4D36150659CF}"/>
              </a:ext>
            </a:extLst>
          </p:cNvPr>
          <p:cNvSpPr>
            <a:spLocks noGrp="1"/>
          </p:cNvSpPr>
          <p:nvPr>
            <p:ph type="body" idx="1"/>
          </p:nvPr>
        </p:nvSpPr>
        <p:spPr>
          <a:xfrm>
            <a:off x="831851" y="2956561"/>
            <a:ext cx="10515600" cy="2208059"/>
          </a:xfrm>
          <a:prstGeom prst="rect">
            <a:avLst/>
          </a:prstGeom>
        </p:spPr>
        <p:txBody>
          <a:bodyPr/>
          <a:lstStyle>
            <a:lvl1pPr marL="0" indent="0">
              <a:buNone/>
              <a:defRPr sz="2400" b="0" i="0">
                <a:solidFill>
                  <a:schemeClr val="tx1">
                    <a:tint val="75000"/>
                  </a:schemeClr>
                </a:solidFill>
                <a:latin typeface="Montserrat" pitchFamily="2" charset="77"/>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s-ES"/>
              <a:t>Editar los estilos de texto del patrón
Segundo nivel
Tercer nivel
Cuarto nivel
Quinto nivel</a:t>
            </a:r>
            <a:endParaRPr lang="es-MX"/>
          </a:p>
        </p:txBody>
      </p:sp>
    </p:spTree>
    <p:extLst>
      <p:ext uri="{BB962C8B-B14F-4D97-AF65-F5344CB8AC3E}">
        <p14:creationId xmlns:p14="http://schemas.microsoft.com/office/powerpoint/2010/main" val="3442489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F6B79C-27DF-DA46-9B64-4E0256DA97D5}"/>
              </a:ext>
            </a:extLst>
          </p:cNvPr>
          <p:cNvSpPr>
            <a:spLocks noGrp="1"/>
          </p:cNvSpPr>
          <p:nvPr>
            <p:ph type="title"/>
          </p:nvPr>
        </p:nvSpPr>
        <p:spPr>
          <a:xfrm>
            <a:off x="839790" y="829783"/>
            <a:ext cx="5378130" cy="989648"/>
          </a:xfrm>
          <a:prstGeom prst="rect">
            <a:avLst/>
          </a:prstGeom>
        </p:spPr>
        <p:txBody>
          <a:bodyPr>
            <a:noAutofit/>
          </a:bodyPr>
          <a:lstStyle>
            <a:lvl1pPr>
              <a:defRPr sz="3200" b="1" i="0" cap="all" baseline="0">
                <a:solidFill>
                  <a:srgbClr val="6E152E"/>
                </a:solidFill>
                <a:latin typeface="Montserrat SemiBold" pitchFamily="2" charset="77"/>
              </a:defRPr>
            </a:lvl1pPr>
          </a:lstStyle>
          <a:p>
            <a:endParaRPr lang="es-MX"/>
          </a:p>
        </p:txBody>
      </p:sp>
      <p:sp>
        <p:nvSpPr>
          <p:cNvPr id="3" name="Marcador de texto 2">
            <a:extLst>
              <a:ext uri="{FF2B5EF4-FFF2-40B4-BE49-F238E27FC236}">
                <a16:creationId xmlns:a16="http://schemas.microsoft.com/office/drawing/2014/main" id="{8BC9834F-FDDC-E444-AA42-F599DEF8AFB7}"/>
              </a:ext>
            </a:extLst>
          </p:cNvPr>
          <p:cNvSpPr>
            <a:spLocks noGrp="1"/>
          </p:cNvSpPr>
          <p:nvPr>
            <p:ph type="body" idx="1"/>
          </p:nvPr>
        </p:nvSpPr>
        <p:spPr>
          <a:xfrm>
            <a:off x="839789" y="2036763"/>
            <a:ext cx="5682932" cy="823912"/>
          </a:xfrm>
          <a:prstGeom prst="rect">
            <a:avLst/>
          </a:prstGeom>
        </p:spPr>
        <p:txBody>
          <a:bodyPr anchor="b">
            <a:noAutofit/>
          </a:bodyPr>
          <a:lstStyle>
            <a:lvl1pPr marL="0" indent="0">
              <a:buNone/>
              <a:defRPr sz="2800" b="0" i="0">
                <a:solidFill>
                  <a:srgbClr val="404040"/>
                </a:solidFill>
                <a:latin typeface="Montserrat Medium" pitchFamily="2" charset="77"/>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endParaRPr lang="es-MX"/>
          </a:p>
        </p:txBody>
      </p:sp>
      <p:sp>
        <p:nvSpPr>
          <p:cNvPr id="4" name="Marcador de contenido 3">
            <a:extLst>
              <a:ext uri="{FF2B5EF4-FFF2-40B4-BE49-F238E27FC236}">
                <a16:creationId xmlns:a16="http://schemas.microsoft.com/office/drawing/2014/main" id="{E804EBD2-6E8F-DD4D-A7F0-B009AC0DF707}"/>
              </a:ext>
            </a:extLst>
          </p:cNvPr>
          <p:cNvSpPr>
            <a:spLocks noGrp="1"/>
          </p:cNvSpPr>
          <p:nvPr>
            <p:ph sz="half" idx="2"/>
          </p:nvPr>
        </p:nvSpPr>
        <p:spPr>
          <a:xfrm>
            <a:off x="839789" y="3072445"/>
            <a:ext cx="5682932" cy="2625727"/>
          </a:xfrm>
          <a:prstGeom prst="rect">
            <a:avLst/>
          </a:prstGeom>
        </p:spPr>
        <p:txBody>
          <a:bodyPr>
            <a:normAutofit/>
          </a:bodyPr>
          <a:lstStyle>
            <a:lvl1pPr>
              <a:defRPr sz="2400" b="0" i="0">
                <a:solidFill>
                  <a:srgbClr val="404040"/>
                </a:solidFill>
                <a:latin typeface="Montserrat Medium" pitchFamily="2" charset="77"/>
              </a:defRPr>
            </a:lvl1pPr>
          </a:lstStyle>
          <a:p>
            <a:r>
              <a:rPr lang="es-ES"/>
              <a:t>Editar los estilos de texto del patrón
Segundo nivel
Tercer nivel
Cuarto nivel
Quinto nivel</a:t>
            </a:r>
            <a:endParaRPr lang="es-MX"/>
          </a:p>
        </p:txBody>
      </p:sp>
      <p:sp>
        <p:nvSpPr>
          <p:cNvPr id="5" name="Marcador de texto 4">
            <a:extLst>
              <a:ext uri="{FF2B5EF4-FFF2-40B4-BE49-F238E27FC236}">
                <a16:creationId xmlns:a16="http://schemas.microsoft.com/office/drawing/2014/main" id="{0476336B-7889-A545-8051-B71747F39B6D}"/>
              </a:ext>
            </a:extLst>
          </p:cNvPr>
          <p:cNvSpPr>
            <a:spLocks noGrp="1"/>
          </p:cNvSpPr>
          <p:nvPr>
            <p:ph type="body" sz="quarter" idx="3"/>
          </p:nvPr>
        </p:nvSpPr>
        <p:spPr>
          <a:xfrm>
            <a:off x="7807960" y="2051684"/>
            <a:ext cx="3967480" cy="823912"/>
          </a:xfrm>
          <a:prstGeom prst="rect">
            <a:avLst/>
          </a:prstGeom>
        </p:spPr>
        <p:txBody>
          <a:bodyPr anchor="b">
            <a:noAutofit/>
          </a:bodyPr>
          <a:lstStyle>
            <a:lvl1pPr marL="0" indent="0">
              <a:buNone/>
              <a:defRPr sz="2800" b="0" i="0">
                <a:latin typeface="Montserrat Medium" pitchFamily="2" charset="77"/>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endParaRPr lang="es-MX"/>
          </a:p>
        </p:txBody>
      </p:sp>
      <p:sp>
        <p:nvSpPr>
          <p:cNvPr id="6" name="Marcador de contenido 5">
            <a:extLst>
              <a:ext uri="{FF2B5EF4-FFF2-40B4-BE49-F238E27FC236}">
                <a16:creationId xmlns:a16="http://schemas.microsoft.com/office/drawing/2014/main" id="{975D9E89-2F81-8E4E-8F00-6E2A93AE2FB2}"/>
              </a:ext>
            </a:extLst>
          </p:cNvPr>
          <p:cNvSpPr>
            <a:spLocks noGrp="1"/>
          </p:cNvSpPr>
          <p:nvPr>
            <p:ph sz="quarter" idx="4"/>
          </p:nvPr>
        </p:nvSpPr>
        <p:spPr>
          <a:xfrm>
            <a:off x="7807960" y="3072445"/>
            <a:ext cx="3967480" cy="2625727"/>
          </a:xfrm>
          <a:prstGeom prst="rect">
            <a:avLst/>
          </a:prstGeom>
        </p:spPr>
        <p:txBody>
          <a:bodyPr>
            <a:normAutofit/>
          </a:bodyPr>
          <a:lstStyle>
            <a:lvl1pPr>
              <a:defRPr sz="2400" b="0" i="0">
                <a:latin typeface="Montserrat Medium" pitchFamily="2" charset="77"/>
              </a:defRPr>
            </a:lvl1pPr>
          </a:lstStyle>
          <a:p>
            <a:r>
              <a:rPr lang="es-ES"/>
              <a:t>Editar los estilos de texto del patrón
Segundo nivel
Tercer nivel
Cuarto nivel
Quinto nivel</a:t>
            </a:r>
            <a:endParaRPr lang="es-MX"/>
          </a:p>
        </p:txBody>
      </p:sp>
      <p:sp>
        <p:nvSpPr>
          <p:cNvPr id="7" name="Marcador de fecha 6">
            <a:extLst>
              <a:ext uri="{FF2B5EF4-FFF2-40B4-BE49-F238E27FC236}">
                <a16:creationId xmlns:a16="http://schemas.microsoft.com/office/drawing/2014/main" id="{B5A9B9FE-8B4D-2C49-9079-B4D8CA369EB3}"/>
              </a:ext>
            </a:extLst>
          </p:cNvPr>
          <p:cNvSpPr>
            <a:spLocks noGrp="1"/>
          </p:cNvSpPr>
          <p:nvPr>
            <p:ph type="dt" sz="half" idx="10"/>
          </p:nvPr>
        </p:nvSpPr>
        <p:spPr/>
        <p:txBody>
          <a:bodyPr/>
          <a:lstStyle/>
          <a:p>
            <a:fld id="{62B8DF0E-90BF-EC4E-8934-156187A1162F}" type="datetimeFigureOut">
              <a:rPr lang="es-MX" smtClean="0"/>
              <a:t>31/01/2023</a:t>
            </a:fld>
            <a:endParaRPr lang="es-MX"/>
          </a:p>
        </p:txBody>
      </p:sp>
      <p:sp>
        <p:nvSpPr>
          <p:cNvPr id="8" name="Marcador de pie de página 7">
            <a:extLst>
              <a:ext uri="{FF2B5EF4-FFF2-40B4-BE49-F238E27FC236}">
                <a16:creationId xmlns:a16="http://schemas.microsoft.com/office/drawing/2014/main" id="{8BB4BDA2-120C-E14E-8684-F8383129C81B}"/>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918733FD-8434-2949-8A2A-43A2A44FCB2F}"/>
              </a:ext>
            </a:extLst>
          </p:cNvPr>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1610021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2BA57C4-7E93-7040-8A57-4BA7102B5448}"/>
              </a:ext>
            </a:extLst>
          </p:cNvPr>
          <p:cNvSpPr>
            <a:spLocks noGrp="1"/>
          </p:cNvSpPr>
          <p:nvPr>
            <p:ph sz="half" idx="1"/>
          </p:nvPr>
        </p:nvSpPr>
        <p:spPr>
          <a:xfrm>
            <a:off x="369653" y="2164080"/>
            <a:ext cx="4008847" cy="4012883"/>
          </a:xfrm>
          <a:prstGeom prst="rect">
            <a:avLst/>
          </a:prstGeom>
        </p:spPr>
        <p:txBody>
          <a:bodyPr/>
          <a:lstStyle>
            <a:lvl1pPr>
              <a:defRPr b="0" i="0">
                <a:latin typeface="Montserrat" pitchFamily="2" charset="77"/>
              </a:defRPr>
            </a:lvl1p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B58E4C7A-699F-8B48-881A-B5DA4F7729DB}"/>
              </a:ext>
            </a:extLst>
          </p:cNvPr>
          <p:cNvSpPr>
            <a:spLocks noGrp="1"/>
          </p:cNvSpPr>
          <p:nvPr>
            <p:ph sz="half" idx="2"/>
          </p:nvPr>
        </p:nvSpPr>
        <p:spPr>
          <a:xfrm>
            <a:off x="4996544" y="2164080"/>
            <a:ext cx="6357257" cy="4012883"/>
          </a:xfrm>
          <a:prstGeom prst="rect">
            <a:avLst/>
          </a:prstGeom>
        </p:spPr>
        <p:txBody>
          <a:bodyPr/>
          <a:lstStyle>
            <a:lvl1pPr>
              <a:defRPr b="0" i="0">
                <a:latin typeface="Montserrat" pitchFamily="2" charset="77"/>
              </a:defRPr>
            </a:lvl1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7643D9A1-AF1A-5C49-9963-CA564481E9D2}"/>
              </a:ext>
            </a:extLst>
          </p:cNvPr>
          <p:cNvSpPr>
            <a:spLocks noGrp="1"/>
          </p:cNvSpPr>
          <p:nvPr>
            <p:ph type="dt" sz="half" idx="10"/>
          </p:nvPr>
        </p:nvSpPr>
        <p:spPr/>
        <p:txBody>
          <a:bodyPr/>
          <a:lstStyle>
            <a:lvl1pPr>
              <a:defRPr b="0" i="0">
                <a:latin typeface="Montserrat" pitchFamily="2" charset="77"/>
              </a:defRPr>
            </a:lvl1pPr>
          </a:lstStyle>
          <a:p>
            <a:fld id="{62B8DF0E-90BF-EC4E-8934-156187A1162F}" type="datetimeFigureOut">
              <a:rPr lang="es-MX" smtClean="0"/>
              <a:pPr/>
              <a:t>31/01/2023</a:t>
            </a:fld>
            <a:endParaRPr lang="es-MX"/>
          </a:p>
        </p:txBody>
      </p:sp>
      <p:sp>
        <p:nvSpPr>
          <p:cNvPr id="6" name="Marcador de pie de página 5">
            <a:extLst>
              <a:ext uri="{FF2B5EF4-FFF2-40B4-BE49-F238E27FC236}">
                <a16:creationId xmlns:a16="http://schemas.microsoft.com/office/drawing/2014/main" id="{189B1503-FEA8-AE42-A3F9-8B406AE3D36C}"/>
              </a:ext>
            </a:extLst>
          </p:cNvPr>
          <p:cNvSpPr>
            <a:spLocks noGrp="1"/>
          </p:cNvSpPr>
          <p:nvPr>
            <p:ph type="ftr" sz="quarter" idx="11"/>
          </p:nvPr>
        </p:nvSpPr>
        <p:spPr/>
        <p:txBody>
          <a:bodyPr/>
          <a:lstStyle>
            <a:lvl1pPr>
              <a:defRPr b="0" i="0">
                <a:latin typeface="Montserrat" pitchFamily="2" charset="77"/>
              </a:defRPr>
            </a:lvl1pPr>
          </a:lstStyle>
          <a:p>
            <a:endParaRPr lang="es-MX"/>
          </a:p>
        </p:txBody>
      </p:sp>
      <p:sp>
        <p:nvSpPr>
          <p:cNvPr id="7" name="Marcador de número de diapositiva 6">
            <a:extLst>
              <a:ext uri="{FF2B5EF4-FFF2-40B4-BE49-F238E27FC236}">
                <a16:creationId xmlns:a16="http://schemas.microsoft.com/office/drawing/2014/main" id="{B091CCD4-9468-2640-A697-0BC433441331}"/>
              </a:ext>
            </a:extLst>
          </p:cNvPr>
          <p:cNvSpPr>
            <a:spLocks noGrp="1"/>
          </p:cNvSpPr>
          <p:nvPr>
            <p:ph type="sldNum" sz="quarter" idx="12"/>
          </p:nvPr>
        </p:nvSpPr>
        <p:spPr/>
        <p:txBody>
          <a:bodyPr/>
          <a:lstStyle>
            <a:lvl1pPr>
              <a:defRPr b="0" i="0">
                <a:latin typeface="Montserrat" pitchFamily="2" charset="77"/>
              </a:defRPr>
            </a:lvl1pPr>
          </a:lstStyle>
          <a:p>
            <a:fld id="{C119739B-ACC7-1A4E-906B-A9546BA1AB75}" type="slidenum">
              <a:rPr lang="es-MX" smtClean="0"/>
              <a:pPr/>
              <a:t>‹Nº›</a:t>
            </a:fld>
            <a:endParaRPr lang="es-MX"/>
          </a:p>
        </p:txBody>
      </p:sp>
      <p:sp>
        <p:nvSpPr>
          <p:cNvPr id="12" name="Título 1">
            <a:extLst>
              <a:ext uri="{FF2B5EF4-FFF2-40B4-BE49-F238E27FC236}">
                <a16:creationId xmlns:a16="http://schemas.microsoft.com/office/drawing/2014/main" id="{29FCE891-2873-1849-A37C-A2CF6D30A712}"/>
              </a:ext>
            </a:extLst>
          </p:cNvPr>
          <p:cNvSpPr txBox="1">
            <a:spLocks/>
          </p:cNvSpPr>
          <p:nvPr userDrawn="1"/>
        </p:nvSpPr>
        <p:spPr>
          <a:xfrm>
            <a:off x="838200" y="1669777"/>
            <a:ext cx="10515600" cy="1325563"/>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400" b="0" i="0" kern="1200">
                <a:solidFill>
                  <a:srgbClr val="A42145"/>
                </a:solidFill>
                <a:latin typeface="Montserrat SemiBold" panose="00000700000000000000" pitchFamily="2" charset="0"/>
                <a:ea typeface="+mj-ea"/>
                <a:cs typeface="+mj-cs"/>
              </a:defRPr>
            </a:lvl1pPr>
          </a:lstStyle>
          <a:p>
            <a:endParaRPr lang="es-MX" sz="4400"/>
          </a:p>
        </p:txBody>
      </p:sp>
      <p:sp>
        <p:nvSpPr>
          <p:cNvPr id="16" name="Text Placeholder 15"/>
          <p:cNvSpPr>
            <a:spLocks noGrp="1"/>
          </p:cNvSpPr>
          <p:nvPr>
            <p:ph type="body" sz="quarter" idx="13" hasCustomPrompt="1"/>
          </p:nvPr>
        </p:nvSpPr>
        <p:spPr>
          <a:xfrm>
            <a:off x="370114" y="366714"/>
            <a:ext cx="4008847" cy="1303337"/>
          </a:xfrm>
          <a:prstGeom prst="rect">
            <a:avLst/>
          </a:prstGeom>
        </p:spPr>
        <p:txBody>
          <a:bodyPr>
            <a:normAutofit/>
          </a:bodyPr>
          <a:lstStyle>
            <a:lvl1pPr marL="0" indent="0">
              <a:buNone/>
              <a:defRPr sz="3200">
                <a:solidFill>
                  <a:srgbClr val="6E152E"/>
                </a:solidFill>
                <a:latin typeface="Montserrat SemiBold" panose="00000700000000000000" pitchFamily="2" charset="0"/>
              </a:defRPr>
            </a:lvl1pPr>
          </a:lstStyle>
          <a:p>
            <a:pPr lvl="0"/>
            <a:r>
              <a:rPr lang="en-US"/>
              <a:t>CLICK TO EDIT MASTER TEXT STYLES</a:t>
            </a:r>
          </a:p>
        </p:txBody>
      </p:sp>
    </p:spTree>
    <p:extLst>
      <p:ext uri="{BB962C8B-B14F-4D97-AF65-F5344CB8AC3E}">
        <p14:creationId xmlns:p14="http://schemas.microsoft.com/office/powerpoint/2010/main" val="2783656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Marcador de fecha 4">
            <a:extLst>
              <a:ext uri="{FF2B5EF4-FFF2-40B4-BE49-F238E27FC236}">
                <a16:creationId xmlns:a16="http://schemas.microsoft.com/office/drawing/2014/main" id="{2E5D9DB7-F1B2-3941-8B03-1576108DD803}"/>
              </a:ext>
            </a:extLst>
          </p:cNvPr>
          <p:cNvSpPr>
            <a:spLocks noGrp="1"/>
          </p:cNvSpPr>
          <p:nvPr>
            <p:ph type="dt" sz="half" idx="10"/>
          </p:nvPr>
        </p:nvSpPr>
        <p:spPr/>
        <p:txBody>
          <a:bodyPr/>
          <a:lstStyle/>
          <a:p>
            <a:fld id="{62B8DF0E-90BF-EC4E-8934-156187A1162F}" type="datetimeFigureOut">
              <a:rPr lang="es-MX" smtClean="0"/>
              <a:t>31/01/2023</a:t>
            </a:fld>
            <a:endParaRPr lang="es-MX"/>
          </a:p>
        </p:txBody>
      </p:sp>
      <p:sp>
        <p:nvSpPr>
          <p:cNvPr id="6" name="Marcador de pie de página 5">
            <a:extLst>
              <a:ext uri="{FF2B5EF4-FFF2-40B4-BE49-F238E27FC236}">
                <a16:creationId xmlns:a16="http://schemas.microsoft.com/office/drawing/2014/main" id="{6F695825-735B-B840-9E9D-D85D60F47FE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711505-64F3-3849-8F5B-1CE6842C2B00}"/>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9" name="Text Placeholder 9">
            <a:extLst>
              <a:ext uri="{FF2B5EF4-FFF2-40B4-BE49-F238E27FC236}">
                <a16:creationId xmlns:a16="http://schemas.microsoft.com/office/drawing/2014/main" id="{6102310E-A4CF-E948-B792-8AFA51838E3D}"/>
              </a:ext>
            </a:extLst>
          </p:cNvPr>
          <p:cNvSpPr>
            <a:spLocks noGrp="1"/>
          </p:cNvSpPr>
          <p:nvPr>
            <p:ph type="body" sz="quarter" idx="13" hasCustomPrompt="1"/>
          </p:nvPr>
        </p:nvSpPr>
        <p:spPr>
          <a:xfrm>
            <a:off x="1088397" y="2854447"/>
            <a:ext cx="10126721" cy="561931"/>
          </a:xfrm>
          <a:prstGeom prst="rect">
            <a:avLst/>
          </a:prstGeom>
        </p:spPr>
        <p:txBody>
          <a:bodyPr>
            <a:normAutofit/>
          </a:bodyPr>
          <a:lstStyle>
            <a:lvl1pPr marL="0" indent="0" algn="ctr">
              <a:buNone/>
              <a:defRPr sz="4000">
                <a:solidFill>
                  <a:srgbClr val="6E152E"/>
                </a:solidFill>
                <a:latin typeface="Montserrat SemiBold" panose="00000700000000000000" pitchFamily="2" charset="0"/>
              </a:defRPr>
            </a:lvl1pPr>
          </a:lstStyle>
          <a:p>
            <a:pPr lvl="0"/>
            <a:r>
              <a:rPr lang="en-US"/>
              <a:t>CLICK TO EDIT MASTER TEXT STYLES</a:t>
            </a:r>
          </a:p>
        </p:txBody>
      </p:sp>
    </p:spTree>
    <p:extLst>
      <p:ext uri="{BB962C8B-B14F-4D97-AF65-F5344CB8AC3E}">
        <p14:creationId xmlns:p14="http://schemas.microsoft.com/office/powerpoint/2010/main" val="3105193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Marcador de fecha 4">
            <a:extLst>
              <a:ext uri="{FF2B5EF4-FFF2-40B4-BE49-F238E27FC236}">
                <a16:creationId xmlns:a16="http://schemas.microsoft.com/office/drawing/2014/main" id="{2E5D9DB7-F1B2-3941-8B03-1576108DD803}"/>
              </a:ext>
            </a:extLst>
          </p:cNvPr>
          <p:cNvSpPr>
            <a:spLocks noGrp="1"/>
          </p:cNvSpPr>
          <p:nvPr>
            <p:ph type="dt" sz="half" idx="10"/>
          </p:nvPr>
        </p:nvSpPr>
        <p:spPr/>
        <p:txBody>
          <a:bodyPr/>
          <a:lstStyle/>
          <a:p>
            <a:fld id="{62B8DF0E-90BF-EC4E-8934-156187A1162F}" type="datetimeFigureOut">
              <a:rPr lang="es-MX" smtClean="0"/>
              <a:t>31/01/2023</a:t>
            </a:fld>
            <a:endParaRPr lang="es-MX"/>
          </a:p>
        </p:txBody>
      </p:sp>
      <p:sp>
        <p:nvSpPr>
          <p:cNvPr id="6" name="Marcador de pie de página 5">
            <a:extLst>
              <a:ext uri="{FF2B5EF4-FFF2-40B4-BE49-F238E27FC236}">
                <a16:creationId xmlns:a16="http://schemas.microsoft.com/office/drawing/2014/main" id="{6F695825-735B-B840-9E9D-D85D60F47FE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711505-64F3-3849-8F5B-1CE6842C2B00}"/>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9" name="Text Placeholder 9">
            <a:extLst>
              <a:ext uri="{FF2B5EF4-FFF2-40B4-BE49-F238E27FC236}">
                <a16:creationId xmlns:a16="http://schemas.microsoft.com/office/drawing/2014/main" id="{6102310E-A4CF-E948-B792-8AFA51838E3D}"/>
              </a:ext>
            </a:extLst>
          </p:cNvPr>
          <p:cNvSpPr>
            <a:spLocks noGrp="1"/>
          </p:cNvSpPr>
          <p:nvPr>
            <p:ph type="body" sz="quarter" idx="13" hasCustomPrompt="1"/>
          </p:nvPr>
        </p:nvSpPr>
        <p:spPr>
          <a:xfrm>
            <a:off x="1088397" y="2854447"/>
            <a:ext cx="10126721" cy="561931"/>
          </a:xfrm>
          <a:prstGeom prst="rect">
            <a:avLst/>
          </a:prstGeom>
        </p:spPr>
        <p:txBody>
          <a:bodyPr>
            <a:normAutofit/>
          </a:bodyPr>
          <a:lstStyle>
            <a:lvl1pPr marL="0" indent="0" algn="ctr">
              <a:buNone/>
              <a:defRPr sz="4000">
                <a:solidFill>
                  <a:srgbClr val="DEC9A2"/>
                </a:solidFill>
                <a:latin typeface="Montserrat SemiBold" panose="00000700000000000000" pitchFamily="2" charset="0"/>
              </a:defRPr>
            </a:lvl1pPr>
          </a:lstStyle>
          <a:p>
            <a:pPr lvl="0"/>
            <a:r>
              <a:rPr lang="en-US"/>
              <a:t>CLICK TO EDIT MASTER TEXT STYLES</a:t>
            </a:r>
          </a:p>
        </p:txBody>
      </p:sp>
    </p:spTree>
    <p:extLst>
      <p:ext uri="{BB962C8B-B14F-4D97-AF65-F5344CB8AC3E}">
        <p14:creationId xmlns:p14="http://schemas.microsoft.com/office/powerpoint/2010/main" val="3033497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6683DC7C-0DFD-A146-96AA-922A0BD91A73}"/>
              </a:ext>
            </a:extLst>
          </p:cNvPr>
          <p:cNvSpPr>
            <a:spLocks noGrp="1"/>
          </p:cNvSpPr>
          <p:nvPr>
            <p:ph type="dt" sz="half" idx="10"/>
          </p:nvPr>
        </p:nvSpPr>
        <p:spPr>
          <a:xfrm>
            <a:off x="893957" y="6356351"/>
            <a:ext cx="2743200" cy="365125"/>
          </a:xfrm>
        </p:spPr>
        <p:txBody>
          <a:bodyPr/>
          <a:lstStyle/>
          <a:p>
            <a:fld id="{62B8DF0E-90BF-EC4E-8934-156187A1162F}" type="datetimeFigureOut">
              <a:rPr lang="es-MX" smtClean="0"/>
              <a:t>31/01/2023</a:t>
            </a:fld>
            <a:endParaRPr lang="es-MX"/>
          </a:p>
        </p:txBody>
      </p:sp>
      <p:sp>
        <p:nvSpPr>
          <p:cNvPr id="4" name="Marcador de pie de página 3">
            <a:extLst>
              <a:ext uri="{FF2B5EF4-FFF2-40B4-BE49-F238E27FC236}">
                <a16:creationId xmlns:a16="http://schemas.microsoft.com/office/drawing/2014/main" id="{FF2200DE-3D26-A84D-8F5E-384E93FCFB61}"/>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09D56C6E-3E4E-2E4E-A2D6-8B0B5AAE2D00}"/>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10" name="Text Placeholder 9"/>
          <p:cNvSpPr>
            <a:spLocks noGrp="1"/>
          </p:cNvSpPr>
          <p:nvPr>
            <p:ph type="body" sz="quarter" idx="13" hasCustomPrompt="1"/>
          </p:nvPr>
        </p:nvSpPr>
        <p:spPr>
          <a:xfrm>
            <a:off x="1088397" y="2685543"/>
            <a:ext cx="10126721" cy="561931"/>
          </a:xfrm>
          <a:prstGeom prst="rect">
            <a:avLst/>
          </a:prstGeom>
        </p:spPr>
        <p:txBody>
          <a:bodyPr>
            <a:normAutofit/>
          </a:bodyPr>
          <a:lstStyle>
            <a:lvl1pPr marL="0" indent="0" algn="ctr">
              <a:buNone/>
              <a:defRPr sz="4000">
                <a:solidFill>
                  <a:srgbClr val="DEC9A2"/>
                </a:solidFill>
                <a:latin typeface="Montserrat SemiBold" panose="00000700000000000000" pitchFamily="2" charset="0"/>
              </a:defRPr>
            </a:lvl1pPr>
          </a:lstStyle>
          <a:p>
            <a:pPr lvl="0"/>
            <a:r>
              <a:rPr lang="en-US"/>
              <a:t>CLICK TO EDIT MASTER TEXT STYLES</a:t>
            </a:r>
          </a:p>
        </p:txBody>
      </p:sp>
      <p:sp>
        <p:nvSpPr>
          <p:cNvPr id="12" name="Text Placeholder 11"/>
          <p:cNvSpPr>
            <a:spLocks noGrp="1"/>
          </p:cNvSpPr>
          <p:nvPr>
            <p:ph type="body" sz="quarter" idx="14" hasCustomPrompt="1"/>
          </p:nvPr>
        </p:nvSpPr>
        <p:spPr>
          <a:xfrm>
            <a:off x="2592136" y="3429001"/>
            <a:ext cx="7119240" cy="658812"/>
          </a:xfrm>
          <a:prstGeom prst="rect">
            <a:avLst/>
          </a:prstGeom>
        </p:spPr>
        <p:txBody>
          <a:bodyPr>
            <a:noAutofit/>
          </a:bodyPr>
          <a:lstStyle>
            <a:lvl1pPr marL="0" indent="0" algn="ctr">
              <a:buNone/>
              <a:defRPr sz="2800">
                <a:solidFill>
                  <a:schemeClr val="bg1"/>
                </a:solidFill>
                <a:latin typeface="Montserrat Medium" panose="00000600000000000000" pitchFamily="2" charset="0"/>
              </a:defRPr>
            </a:lvl1pPr>
            <a:lvl2pPr>
              <a:defRPr sz="2800">
                <a:solidFill>
                  <a:schemeClr val="bg1"/>
                </a:solidFill>
                <a:latin typeface="Montserrat Medium" panose="00000600000000000000" pitchFamily="2" charset="0"/>
              </a:defRPr>
            </a:lvl2pPr>
            <a:lvl3pPr>
              <a:defRPr sz="2400">
                <a:solidFill>
                  <a:schemeClr val="bg1"/>
                </a:solidFill>
                <a:latin typeface="Montserrat Medium" panose="00000600000000000000" pitchFamily="2" charset="0"/>
              </a:defRPr>
            </a:lvl3pPr>
            <a:lvl4pPr>
              <a:defRPr sz="2000">
                <a:solidFill>
                  <a:schemeClr val="bg1"/>
                </a:solidFill>
                <a:latin typeface="Montserrat Medium" panose="00000600000000000000" pitchFamily="2" charset="0"/>
              </a:defRPr>
            </a:lvl4pPr>
            <a:lvl5pPr>
              <a:defRPr sz="2000">
                <a:solidFill>
                  <a:schemeClr val="bg1"/>
                </a:solidFill>
                <a:latin typeface="Montserrat Medium" panose="00000600000000000000" pitchFamily="2" charset="0"/>
              </a:defRPr>
            </a:lvl5pPr>
          </a:lstStyle>
          <a:p>
            <a:pPr lvl="0"/>
            <a:r>
              <a:rPr lang="en-US"/>
              <a:t>CLICK TO EDIT MASTER TEXT STYLES</a:t>
            </a:r>
          </a:p>
        </p:txBody>
      </p:sp>
    </p:spTree>
    <p:extLst>
      <p:ext uri="{BB962C8B-B14F-4D97-AF65-F5344CB8AC3E}">
        <p14:creationId xmlns:p14="http://schemas.microsoft.com/office/powerpoint/2010/main" val="3919091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87955F23-1D39-834E-A409-9AC17BD76844}"/>
              </a:ext>
            </a:extLst>
          </p:cNvPr>
          <p:cNvSpPr>
            <a:spLocks noGrp="1"/>
          </p:cNvSpPr>
          <p:nvPr>
            <p:ph type="dt" sz="half" idx="10"/>
          </p:nvPr>
        </p:nvSpPr>
        <p:spPr/>
        <p:txBody>
          <a:bodyPr/>
          <a:lstStyle/>
          <a:p>
            <a:fld id="{62B8DF0E-90BF-EC4E-8934-156187A1162F}" type="datetimeFigureOut">
              <a:rPr lang="es-MX" smtClean="0"/>
              <a:t>31/01/2023</a:t>
            </a:fld>
            <a:endParaRPr lang="es-MX"/>
          </a:p>
        </p:txBody>
      </p:sp>
      <p:sp>
        <p:nvSpPr>
          <p:cNvPr id="5" name="Marcador de pie de página 4">
            <a:extLst>
              <a:ext uri="{FF2B5EF4-FFF2-40B4-BE49-F238E27FC236}">
                <a16:creationId xmlns:a16="http://schemas.microsoft.com/office/drawing/2014/main" id="{BC415F7B-CE6E-6D4A-B5AB-BDDDCD956C2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AEF8AF7-5DF2-EB49-AC54-6BEB41FC7F07}"/>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12" name="Título 1">
            <a:extLst>
              <a:ext uri="{FF2B5EF4-FFF2-40B4-BE49-F238E27FC236}">
                <a16:creationId xmlns:a16="http://schemas.microsoft.com/office/drawing/2014/main" id="{D23CAB6B-7A5A-6B4E-A033-229957EF0369}"/>
              </a:ext>
            </a:extLst>
          </p:cNvPr>
          <p:cNvSpPr>
            <a:spLocks noGrp="1"/>
          </p:cNvSpPr>
          <p:nvPr>
            <p:ph type="title" hasCustomPrompt="1"/>
          </p:nvPr>
        </p:nvSpPr>
        <p:spPr>
          <a:xfrm>
            <a:off x="363220" y="1964531"/>
            <a:ext cx="11465560" cy="1325563"/>
          </a:xfrm>
          <a:prstGeom prst="rect">
            <a:avLst/>
          </a:prstGeom>
          <a:noFill/>
        </p:spPr>
        <p:txBody>
          <a:bodyPr/>
          <a:lstStyle>
            <a:lvl1pPr algn="ctr">
              <a:defRPr b="0" i="0">
                <a:solidFill>
                  <a:srgbClr val="6E152E"/>
                </a:solidFill>
                <a:latin typeface="Montserrat SemiBold" panose="00000700000000000000" pitchFamily="2" charset="0"/>
              </a:defRPr>
            </a:lvl1pPr>
          </a:lstStyle>
          <a:p>
            <a:r>
              <a:rPr lang="es-ES"/>
              <a:t>LOREM IPSUM</a:t>
            </a:r>
            <a:br>
              <a:rPr lang="es-ES"/>
            </a:br>
            <a:r>
              <a:rPr lang="es-ES"/>
              <a:t>LOREM IPSUM</a:t>
            </a:r>
            <a:endParaRPr lang="es-MX"/>
          </a:p>
        </p:txBody>
      </p:sp>
      <p:sp>
        <p:nvSpPr>
          <p:cNvPr id="13" name="Marcador de contenido 2">
            <a:extLst>
              <a:ext uri="{FF2B5EF4-FFF2-40B4-BE49-F238E27FC236}">
                <a16:creationId xmlns:a16="http://schemas.microsoft.com/office/drawing/2014/main" id="{C92E3075-A055-6542-91AB-F62814FD3EF7}"/>
              </a:ext>
            </a:extLst>
          </p:cNvPr>
          <p:cNvSpPr>
            <a:spLocks noGrp="1"/>
          </p:cNvSpPr>
          <p:nvPr>
            <p:ph idx="1" hasCustomPrompt="1"/>
          </p:nvPr>
        </p:nvSpPr>
        <p:spPr>
          <a:xfrm>
            <a:off x="363220" y="3429001"/>
            <a:ext cx="11465560" cy="1137921"/>
          </a:xfrm>
          <a:prstGeom prst="rect">
            <a:avLst/>
          </a:prstGeom>
        </p:spPr>
        <p:txBody>
          <a:bodyPr>
            <a:normAutofit/>
          </a:bodyPr>
          <a:lstStyle>
            <a:lvl1pPr marL="0" indent="0" algn="ctr">
              <a:buNone/>
              <a:defRPr sz="2400" b="0" i="0">
                <a:solidFill>
                  <a:srgbClr val="BC945A"/>
                </a:solidFill>
                <a:latin typeface="Montserrat SemiBold" panose="00000700000000000000" pitchFamily="2" charset="0"/>
              </a:defRPr>
            </a:lvl1pPr>
          </a:lstStyle>
          <a:p>
            <a:r>
              <a:rPr lang="es-ES"/>
              <a:t>LOREM IPSUM</a:t>
            </a:r>
          </a:p>
        </p:txBody>
      </p:sp>
    </p:spTree>
    <p:extLst>
      <p:ext uri="{BB962C8B-B14F-4D97-AF65-F5344CB8AC3E}">
        <p14:creationId xmlns:p14="http://schemas.microsoft.com/office/powerpoint/2010/main" val="2877643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A5DCD591-614A-7548-8788-7FD7534F105A}"/>
              </a:ext>
            </a:extLst>
          </p:cNvPr>
          <p:cNvSpPr>
            <a:spLocks noGrp="1"/>
          </p:cNvSpPr>
          <p:nvPr>
            <p:ph type="title" hasCustomPrompt="1"/>
          </p:nvPr>
        </p:nvSpPr>
        <p:spPr>
          <a:xfrm>
            <a:off x="5496560" y="996581"/>
            <a:ext cx="5720080" cy="2852737"/>
          </a:xfrm>
          <a:prstGeom prst="rect">
            <a:avLst/>
          </a:prstGeom>
        </p:spPr>
        <p:txBody>
          <a:bodyPr anchor="b">
            <a:noAutofit/>
          </a:bodyPr>
          <a:lstStyle>
            <a:lvl1pPr>
              <a:defRPr sz="4400" b="1" i="0">
                <a:solidFill>
                  <a:srgbClr val="6E152E"/>
                </a:solidFill>
                <a:latin typeface="Montserrat SemiBold" pitchFamily="2" charset="77"/>
              </a:defRPr>
            </a:lvl1pPr>
          </a:lstStyle>
          <a:p>
            <a:r>
              <a:rPr lang="es-ES"/>
              <a:t>HAGA CLIC PARA MODIFICAR EL ESTILO DE TÍTULO DEL PATRÓN</a:t>
            </a:r>
            <a:endParaRPr lang="es-MX"/>
          </a:p>
        </p:txBody>
      </p:sp>
      <p:sp>
        <p:nvSpPr>
          <p:cNvPr id="9" name="Marcador de fecha 3">
            <a:extLst>
              <a:ext uri="{FF2B5EF4-FFF2-40B4-BE49-F238E27FC236}">
                <a16:creationId xmlns:a16="http://schemas.microsoft.com/office/drawing/2014/main" id="{33049571-67D9-7C4A-95BE-A7944144561A}"/>
              </a:ext>
            </a:extLst>
          </p:cNvPr>
          <p:cNvSpPr>
            <a:spLocks noGrp="1"/>
          </p:cNvSpPr>
          <p:nvPr>
            <p:ph type="dt" sz="half" idx="10"/>
          </p:nvPr>
        </p:nvSpPr>
        <p:spPr>
          <a:xfrm>
            <a:off x="838200" y="6356351"/>
            <a:ext cx="2743200" cy="365125"/>
          </a:xfrm>
        </p:spPr>
        <p:txBody>
          <a:bodyPr/>
          <a:lstStyle/>
          <a:p>
            <a:fld id="{62B8DF0E-90BF-EC4E-8934-156187A1162F}" type="datetimeFigureOut">
              <a:rPr lang="es-MX" smtClean="0"/>
              <a:t>31/01/2023</a:t>
            </a:fld>
            <a:endParaRPr lang="es-MX"/>
          </a:p>
        </p:txBody>
      </p:sp>
      <p:sp>
        <p:nvSpPr>
          <p:cNvPr id="10" name="Marcador de pie de página 4">
            <a:extLst>
              <a:ext uri="{FF2B5EF4-FFF2-40B4-BE49-F238E27FC236}">
                <a16:creationId xmlns:a16="http://schemas.microsoft.com/office/drawing/2014/main" id="{4666AA57-9D0D-3640-9528-8B3DEDC6C971}"/>
              </a:ext>
            </a:extLst>
          </p:cNvPr>
          <p:cNvSpPr>
            <a:spLocks noGrp="1"/>
          </p:cNvSpPr>
          <p:nvPr>
            <p:ph type="ftr" sz="quarter" idx="11"/>
          </p:nvPr>
        </p:nvSpPr>
        <p:spPr>
          <a:xfrm>
            <a:off x="4038600" y="6356351"/>
            <a:ext cx="4114800" cy="365125"/>
          </a:xfrm>
        </p:spPr>
        <p:txBody>
          <a:bodyPr/>
          <a:lstStyle/>
          <a:p>
            <a:endParaRPr lang="es-MX"/>
          </a:p>
        </p:txBody>
      </p:sp>
      <p:sp>
        <p:nvSpPr>
          <p:cNvPr id="11" name="Marcador de número de diapositiva 5">
            <a:extLst>
              <a:ext uri="{FF2B5EF4-FFF2-40B4-BE49-F238E27FC236}">
                <a16:creationId xmlns:a16="http://schemas.microsoft.com/office/drawing/2014/main" id="{BFB13A88-D95D-D640-A28D-F449DDA4C908}"/>
              </a:ext>
            </a:extLst>
          </p:cNvPr>
          <p:cNvSpPr>
            <a:spLocks noGrp="1"/>
          </p:cNvSpPr>
          <p:nvPr>
            <p:ph type="sldNum" sz="quarter" idx="12"/>
          </p:nvPr>
        </p:nvSpPr>
        <p:spPr>
          <a:xfrm>
            <a:off x="8610600" y="6356351"/>
            <a:ext cx="2743200" cy="365125"/>
          </a:xfrm>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4038974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D4A1ADC4-8F9E-7348-816F-C00C9B82A7D0}"/>
              </a:ext>
            </a:extLst>
          </p:cNvPr>
          <p:cNvSpPr>
            <a:spLocks noGrp="1"/>
          </p:cNvSpPr>
          <p:nvPr>
            <p:ph type="dt" sz="half" idx="10"/>
          </p:nvPr>
        </p:nvSpPr>
        <p:spPr/>
        <p:txBody>
          <a:bodyPr/>
          <a:lstStyle/>
          <a:p>
            <a:fld id="{62B8DF0E-90BF-EC4E-8934-156187A1162F}" type="datetimeFigureOut">
              <a:rPr lang="es-MX" smtClean="0"/>
              <a:t>31/01/2023</a:t>
            </a:fld>
            <a:endParaRPr lang="es-MX"/>
          </a:p>
        </p:txBody>
      </p:sp>
      <p:sp>
        <p:nvSpPr>
          <p:cNvPr id="4" name="Marcador de pie de página 3">
            <a:extLst>
              <a:ext uri="{FF2B5EF4-FFF2-40B4-BE49-F238E27FC236}">
                <a16:creationId xmlns:a16="http://schemas.microsoft.com/office/drawing/2014/main" id="{8CB84907-060D-AF46-94EB-77E9E6992FD3}"/>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BBA9FE25-529C-C643-8C50-F8F91B5ABAA5}"/>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6" name="Título 1">
            <a:extLst>
              <a:ext uri="{FF2B5EF4-FFF2-40B4-BE49-F238E27FC236}">
                <a16:creationId xmlns:a16="http://schemas.microsoft.com/office/drawing/2014/main" id="{4F2DB6AC-9A7C-414E-AFE4-4F5933719B80}"/>
              </a:ext>
            </a:extLst>
          </p:cNvPr>
          <p:cNvSpPr>
            <a:spLocks noGrp="1"/>
          </p:cNvSpPr>
          <p:nvPr>
            <p:ph type="title" hasCustomPrompt="1"/>
          </p:nvPr>
        </p:nvSpPr>
        <p:spPr>
          <a:xfrm>
            <a:off x="381000" y="562928"/>
            <a:ext cx="11424920" cy="1060859"/>
          </a:xfrm>
          <a:prstGeom prst="rect">
            <a:avLst/>
          </a:prstGeom>
          <a:noFill/>
        </p:spPr>
        <p:txBody>
          <a:bodyPr/>
          <a:lstStyle>
            <a:lvl1pPr algn="l">
              <a:defRPr sz="4000" b="0" i="0">
                <a:solidFill>
                  <a:srgbClr val="6E152E"/>
                </a:solidFill>
                <a:latin typeface="Montserrat SemiBold" panose="00000700000000000000" pitchFamily="2" charset="0"/>
              </a:defRPr>
            </a:lvl1pPr>
          </a:lstStyle>
          <a:p>
            <a:r>
              <a:rPr lang="es-ES"/>
              <a:t>LOREM IPSUM</a:t>
            </a:r>
            <a:br>
              <a:rPr lang="es-ES"/>
            </a:br>
            <a:r>
              <a:rPr lang="es-ES"/>
              <a:t>LOREM IPSUM</a:t>
            </a:r>
            <a:endParaRPr lang="es-MX"/>
          </a:p>
        </p:txBody>
      </p:sp>
      <p:sp>
        <p:nvSpPr>
          <p:cNvPr id="7" name="Marcador de contenido 2">
            <a:extLst>
              <a:ext uri="{FF2B5EF4-FFF2-40B4-BE49-F238E27FC236}">
                <a16:creationId xmlns:a16="http://schemas.microsoft.com/office/drawing/2014/main" id="{2DC9B4D7-BCB7-EC4E-BF24-EDB3A3819008}"/>
              </a:ext>
            </a:extLst>
          </p:cNvPr>
          <p:cNvSpPr>
            <a:spLocks noGrp="1"/>
          </p:cNvSpPr>
          <p:nvPr>
            <p:ph idx="1" hasCustomPrompt="1"/>
          </p:nvPr>
        </p:nvSpPr>
        <p:spPr>
          <a:xfrm>
            <a:off x="381002" y="1865811"/>
            <a:ext cx="5532119" cy="4104323"/>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a:t>Lorem ipsum</a:t>
            </a:r>
          </a:p>
        </p:txBody>
      </p:sp>
      <p:sp>
        <p:nvSpPr>
          <p:cNvPr id="8" name="Marcador de contenido 2">
            <a:extLst>
              <a:ext uri="{FF2B5EF4-FFF2-40B4-BE49-F238E27FC236}">
                <a16:creationId xmlns:a16="http://schemas.microsoft.com/office/drawing/2014/main" id="{71A72765-293D-3444-BD4D-E3F78760BD64}"/>
              </a:ext>
            </a:extLst>
          </p:cNvPr>
          <p:cNvSpPr>
            <a:spLocks noGrp="1"/>
          </p:cNvSpPr>
          <p:nvPr>
            <p:ph idx="13" hasCustomPrompt="1"/>
          </p:nvPr>
        </p:nvSpPr>
        <p:spPr>
          <a:xfrm>
            <a:off x="6233160" y="1865811"/>
            <a:ext cx="5572760" cy="4104323"/>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a:t>Lorem ipsum</a:t>
            </a:r>
          </a:p>
        </p:txBody>
      </p:sp>
    </p:spTree>
    <p:extLst>
      <p:ext uri="{BB962C8B-B14F-4D97-AF65-F5344CB8AC3E}">
        <p14:creationId xmlns:p14="http://schemas.microsoft.com/office/powerpoint/2010/main" val="57844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FCE891-2873-1849-A37C-A2CF6D30A712}"/>
              </a:ext>
            </a:extLst>
          </p:cNvPr>
          <p:cNvSpPr>
            <a:spLocks noGrp="1"/>
          </p:cNvSpPr>
          <p:nvPr>
            <p:ph type="title" hasCustomPrompt="1"/>
          </p:nvPr>
        </p:nvSpPr>
        <p:spPr>
          <a:xfrm>
            <a:off x="381000" y="562928"/>
            <a:ext cx="11424920" cy="1325563"/>
          </a:xfrm>
          <a:prstGeom prst="rect">
            <a:avLst/>
          </a:prstGeom>
          <a:noFill/>
        </p:spPr>
        <p:txBody>
          <a:bodyPr/>
          <a:lstStyle>
            <a:lvl1pPr algn="l">
              <a:defRPr sz="4000" b="0" i="0">
                <a:solidFill>
                  <a:srgbClr val="6E152E"/>
                </a:solidFill>
                <a:latin typeface="Montserrat SemiBold" panose="00000700000000000000" pitchFamily="2" charset="0"/>
              </a:defRPr>
            </a:lvl1pPr>
          </a:lstStyle>
          <a:p>
            <a:r>
              <a:rPr lang="es-ES"/>
              <a:t>LOREM IPSUM</a:t>
            </a:r>
            <a:br>
              <a:rPr lang="es-ES"/>
            </a:br>
            <a:r>
              <a:rPr lang="es-ES"/>
              <a:t>LOREM IPSUM</a:t>
            </a:r>
            <a:endParaRPr lang="es-MX"/>
          </a:p>
        </p:txBody>
      </p:sp>
      <p:sp>
        <p:nvSpPr>
          <p:cNvPr id="3" name="Marcador de contenido 2">
            <a:extLst>
              <a:ext uri="{FF2B5EF4-FFF2-40B4-BE49-F238E27FC236}">
                <a16:creationId xmlns:a16="http://schemas.microsoft.com/office/drawing/2014/main" id="{2FA68CFE-9BDE-AC4E-8BE5-D2C5E6BBFBD0}"/>
              </a:ext>
            </a:extLst>
          </p:cNvPr>
          <p:cNvSpPr>
            <a:spLocks noGrp="1"/>
          </p:cNvSpPr>
          <p:nvPr>
            <p:ph idx="1" hasCustomPrompt="1"/>
          </p:nvPr>
        </p:nvSpPr>
        <p:spPr>
          <a:xfrm>
            <a:off x="381002" y="2072640"/>
            <a:ext cx="5532119" cy="4104323"/>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a:t>Lorem ipsum</a:t>
            </a:r>
          </a:p>
        </p:txBody>
      </p:sp>
      <p:sp>
        <p:nvSpPr>
          <p:cNvPr id="4" name="Marcador de fecha 3">
            <a:extLst>
              <a:ext uri="{FF2B5EF4-FFF2-40B4-BE49-F238E27FC236}">
                <a16:creationId xmlns:a16="http://schemas.microsoft.com/office/drawing/2014/main" id="{10925D57-13C7-9F4C-8624-F76047773ED5}"/>
              </a:ext>
            </a:extLst>
          </p:cNvPr>
          <p:cNvSpPr>
            <a:spLocks noGrp="1"/>
          </p:cNvSpPr>
          <p:nvPr>
            <p:ph type="dt" sz="half" idx="10"/>
          </p:nvPr>
        </p:nvSpPr>
        <p:spPr/>
        <p:txBody>
          <a:bodyPr/>
          <a:lstStyle/>
          <a:p>
            <a:fld id="{62B8DF0E-90BF-EC4E-8934-156187A1162F}" type="datetimeFigureOut">
              <a:rPr lang="es-MX" smtClean="0"/>
              <a:t>31/01/2023</a:t>
            </a:fld>
            <a:endParaRPr lang="es-MX"/>
          </a:p>
        </p:txBody>
      </p:sp>
      <p:sp>
        <p:nvSpPr>
          <p:cNvPr id="5" name="Marcador de pie de página 4">
            <a:extLst>
              <a:ext uri="{FF2B5EF4-FFF2-40B4-BE49-F238E27FC236}">
                <a16:creationId xmlns:a16="http://schemas.microsoft.com/office/drawing/2014/main" id="{D234E0C4-F0C1-0847-AC2A-7AC9F10BD50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57F4766-DB6B-3D42-A920-905F1728E9C3}"/>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7" name="Marcador de contenido 2">
            <a:extLst>
              <a:ext uri="{FF2B5EF4-FFF2-40B4-BE49-F238E27FC236}">
                <a16:creationId xmlns:a16="http://schemas.microsoft.com/office/drawing/2014/main" id="{34669C8D-E6AE-DD4A-AC37-D27A5118864B}"/>
              </a:ext>
            </a:extLst>
          </p:cNvPr>
          <p:cNvSpPr>
            <a:spLocks noGrp="1"/>
          </p:cNvSpPr>
          <p:nvPr>
            <p:ph idx="13" hasCustomPrompt="1"/>
          </p:nvPr>
        </p:nvSpPr>
        <p:spPr>
          <a:xfrm>
            <a:off x="6233160" y="2072640"/>
            <a:ext cx="5572760" cy="4104323"/>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a:t>Lorem ipsum</a:t>
            </a:r>
          </a:p>
        </p:txBody>
      </p:sp>
    </p:spTree>
    <p:extLst>
      <p:ext uri="{BB962C8B-B14F-4D97-AF65-F5344CB8AC3E}">
        <p14:creationId xmlns:p14="http://schemas.microsoft.com/office/powerpoint/2010/main" val="2674647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FCE891-2873-1849-A37C-A2CF6D30A712}"/>
              </a:ext>
            </a:extLst>
          </p:cNvPr>
          <p:cNvSpPr>
            <a:spLocks noGrp="1"/>
          </p:cNvSpPr>
          <p:nvPr>
            <p:ph type="title" hasCustomPrompt="1"/>
          </p:nvPr>
        </p:nvSpPr>
        <p:spPr>
          <a:xfrm>
            <a:off x="398780" y="568860"/>
            <a:ext cx="4155440" cy="1325563"/>
          </a:xfrm>
          <a:prstGeom prst="rect">
            <a:avLst/>
          </a:prstGeom>
          <a:noFill/>
        </p:spPr>
        <p:txBody>
          <a:bodyPr>
            <a:normAutofit/>
          </a:bodyPr>
          <a:lstStyle>
            <a:lvl1pPr algn="l">
              <a:defRPr sz="4000" b="0" i="0">
                <a:solidFill>
                  <a:srgbClr val="6E152E"/>
                </a:solidFill>
                <a:latin typeface="Montserrat SemiBold" panose="00000700000000000000" pitchFamily="2" charset="0"/>
              </a:defRPr>
            </a:lvl1pPr>
          </a:lstStyle>
          <a:p>
            <a:r>
              <a:rPr lang="es-ES"/>
              <a:t>LOREM IPSUM</a:t>
            </a:r>
            <a:br>
              <a:rPr lang="es-ES"/>
            </a:br>
            <a:r>
              <a:rPr lang="es-ES"/>
              <a:t>LOREM IPSUM</a:t>
            </a:r>
            <a:endParaRPr lang="es-MX"/>
          </a:p>
        </p:txBody>
      </p:sp>
      <p:sp>
        <p:nvSpPr>
          <p:cNvPr id="3" name="Marcador de contenido 2">
            <a:extLst>
              <a:ext uri="{FF2B5EF4-FFF2-40B4-BE49-F238E27FC236}">
                <a16:creationId xmlns:a16="http://schemas.microsoft.com/office/drawing/2014/main" id="{2FA68CFE-9BDE-AC4E-8BE5-D2C5E6BBFBD0}"/>
              </a:ext>
            </a:extLst>
          </p:cNvPr>
          <p:cNvSpPr>
            <a:spLocks noGrp="1"/>
          </p:cNvSpPr>
          <p:nvPr>
            <p:ph idx="1" hasCustomPrompt="1"/>
          </p:nvPr>
        </p:nvSpPr>
        <p:spPr>
          <a:xfrm>
            <a:off x="5029200" y="1825625"/>
            <a:ext cx="6324600" cy="4351339"/>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a:t>Lorem ipsum</a:t>
            </a:r>
          </a:p>
        </p:txBody>
      </p:sp>
      <p:sp>
        <p:nvSpPr>
          <p:cNvPr id="4" name="Marcador de fecha 3">
            <a:extLst>
              <a:ext uri="{FF2B5EF4-FFF2-40B4-BE49-F238E27FC236}">
                <a16:creationId xmlns:a16="http://schemas.microsoft.com/office/drawing/2014/main" id="{10925D57-13C7-9F4C-8624-F76047773ED5}"/>
              </a:ext>
            </a:extLst>
          </p:cNvPr>
          <p:cNvSpPr>
            <a:spLocks noGrp="1"/>
          </p:cNvSpPr>
          <p:nvPr>
            <p:ph type="dt" sz="half" idx="10"/>
          </p:nvPr>
        </p:nvSpPr>
        <p:spPr/>
        <p:txBody>
          <a:bodyPr/>
          <a:lstStyle/>
          <a:p>
            <a:fld id="{62B8DF0E-90BF-EC4E-8934-156187A1162F}" type="datetimeFigureOut">
              <a:rPr lang="es-MX" smtClean="0"/>
              <a:t>31/01/2023</a:t>
            </a:fld>
            <a:endParaRPr lang="es-MX"/>
          </a:p>
        </p:txBody>
      </p:sp>
      <p:sp>
        <p:nvSpPr>
          <p:cNvPr id="5" name="Marcador de pie de página 4">
            <a:extLst>
              <a:ext uri="{FF2B5EF4-FFF2-40B4-BE49-F238E27FC236}">
                <a16:creationId xmlns:a16="http://schemas.microsoft.com/office/drawing/2014/main" id="{D234E0C4-F0C1-0847-AC2A-7AC9F10BD50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57F4766-DB6B-3D42-A920-905F1728E9C3}"/>
              </a:ext>
            </a:extLst>
          </p:cNvPr>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4065365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FCE891-2873-1849-A37C-A2CF6D30A712}"/>
              </a:ext>
            </a:extLst>
          </p:cNvPr>
          <p:cNvSpPr>
            <a:spLocks noGrp="1"/>
          </p:cNvSpPr>
          <p:nvPr>
            <p:ph type="title" hasCustomPrompt="1"/>
          </p:nvPr>
        </p:nvSpPr>
        <p:spPr>
          <a:xfrm>
            <a:off x="426720" y="555683"/>
            <a:ext cx="4114800" cy="1029144"/>
          </a:xfrm>
          <a:prstGeom prst="rect">
            <a:avLst/>
          </a:prstGeom>
          <a:noFill/>
        </p:spPr>
        <p:txBody>
          <a:bodyPr>
            <a:noAutofit/>
          </a:bodyPr>
          <a:lstStyle>
            <a:lvl1pPr algn="l">
              <a:defRPr sz="4000" b="0" i="0">
                <a:solidFill>
                  <a:srgbClr val="6E152E"/>
                </a:solidFill>
                <a:latin typeface="Montserrat SemiBold" panose="00000700000000000000" pitchFamily="2" charset="0"/>
              </a:defRPr>
            </a:lvl1pPr>
          </a:lstStyle>
          <a:p>
            <a:r>
              <a:rPr lang="es-ES"/>
              <a:t>LOREM IPSUM</a:t>
            </a:r>
            <a:br>
              <a:rPr lang="es-ES"/>
            </a:br>
            <a:r>
              <a:rPr lang="es-ES"/>
              <a:t>LOREM IPSUM</a:t>
            </a:r>
            <a:endParaRPr lang="es-MX"/>
          </a:p>
        </p:txBody>
      </p:sp>
      <p:sp>
        <p:nvSpPr>
          <p:cNvPr id="3" name="Marcador de contenido 2">
            <a:extLst>
              <a:ext uri="{FF2B5EF4-FFF2-40B4-BE49-F238E27FC236}">
                <a16:creationId xmlns:a16="http://schemas.microsoft.com/office/drawing/2014/main" id="{2FA68CFE-9BDE-AC4E-8BE5-D2C5E6BBFBD0}"/>
              </a:ext>
            </a:extLst>
          </p:cNvPr>
          <p:cNvSpPr>
            <a:spLocks noGrp="1"/>
          </p:cNvSpPr>
          <p:nvPr>
            <p:ph idx="1" hasCustomPrompt="1"/>
          </p:nvPr>
        </p:nvSpPr>
        <p:spPr>
          <a:xfrm>
            <a:off x="4988560" y="1825625"/>
            <a:ext cx="6365240" cy="4351339"/>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a:t>Lorem ipsum</a:t>
            </a:r>
          </a:p>
        </p:txBody>
      </p:sp>
      <p:sp>
        <p:nvSpPr>
          <p:cNvPr id="4" name="Marcador de fecha 3">
            <a:extLst>
              <a:ext uri="{FF2B5EF4-FFF2-40B4-BE49-F238E27FC236}">
                <a16:creationId xmlns:a16="http://schemas.microsoft.com/office/drawing/2014/main" id="{10925D57-13C7-9F4C-8624-F76047773ED5}"/>
              </a:ext>
            </a:extLst>
          </p:cNvPr>
          <p:cNvSpPr>
            <a:spLocks noGrp="1"/>
          </p:cNvSpPr>
          <p:nvPr>
            <p:ph type="dt" sz="half" idx="10"/>
          </p:nvPr>
        </p:nvSpPr>
        <p:spPr/>
        <p:txBody>
          <a:bodyPr/>
          <a:lstStyle/>
          <a:p>
            <a:fld id="{62B8DF0E-90BF-EC4E-8934-156187A1162F}" type="datetimeFigureOut">
              <a:rPr lang="es-MX" smtClean="0"/>
              <a:t>31/01/2023</a:t>
            </a:fld>
            <a:endParaRPr lang="es-MX"/>
          </a:p>
        </p:txBody>
      </p:sp>
      <p:sp>
        <p:nvSpPr>
          <p:cNvPr id="5" name="Marcador de pie de página 4">
            <a:extLst>
              <a:ext uri="{FF2B5EF4-FFF2-40B4-BE49-F238E27FC236}">
                <a16:creationId xmlns:a16="http://schemas.microsoft.com/office/drawing/2014/main" id="{D234E0C4-F0C1-0847-AC2A-7AC9F10BD50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57F4766-DB6B-3D42-A920-905F1728E9C3}"/>
              </a:ext>
            </a:extLst>
          </p:cNvPr>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2338441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FCE891-2873-1849-A37C-A2CF6D30A712}"/>
              </a:ext>
            </a:extLst>
          </p:cNvPr>
          <p:cNvSpPr>
            <a:spLocks noGrp="1"/>
          </p:cNvSpPr>
          <p:nvPr>
            <p:ph type="title" hasCustomPrompt="1"/>
          </p:nvPr>
        </p:nvSpPr>
        <p:spPr>
          <a:xfrm>
            <a:off x="274318" y="578803"/>
            <a:ext cx="4036423" cy="1260475"/>
          </a:xfrm>
          <a:prstGeom prst="rect">
            <a:avLst/>
          </a:prstGeom>
          <a:noFill/>
        </p:spPr>
        <p:txBody>
          <a:bodyPr>
            <a:normAutofit/>
          </a:bodyPr>
          <a:lstStyle>
            <a:lvl1pPr algn="l">
              <a:defRPr sz="3900" b="0" i="0">
                <a:solidFill>
                  <a:srgbClr val="6E152E"/>
                </a:solidFill>
                <a:latin typeface="Montserrat SemiBold" panose="00000700000000000000" pitchFamily="2" charset="0"/>
              </a:defRPr>
            </a:lvl1pPr>
          </a:lstStyle>
          <a:p>
            <a:r>
              <a:rPr lang="es-ES"/>
              <a:t>LOREM IPSUM</a:t>
            </a:r>
            <a:endParaRPr lang="es-MX"/>
          </a:p>
        </p:txBody>
      </p:sp>
      <p:sp>
        <p:nvSpPr>
          <p:cNvPr id="3" name="Marcador de contenido 2">
            <a:extLst>
              <a:ext uri="{FF2B5EF4-FFF2-40B4-BE49-F238E27FC236}">
                <a16:creationId xmlns:a16="http://schemas.microsoft.com/office/drawing/2014/main" id="{2FA68CFE-9BDE-AC4E-8BE5-D2C5E6BBFBD0}"/>
              </a:ext>
            </a:extLst>
          </p:cNvPr>
          <p:cNvSpPr>
            <a:spLocks noGrp="1"/>
          </p:cNvSpPr>
          <p:nvPr>
            <p:ph idx="1" hasCustomPrompt="1"/>
          </p:nvPr>
        </p:nvSpPr>
        <p:spPr>
          <a:xfrm>
            <a:off x="4785360" y="1209041"/>
            <a:ext cx="6568440" cy="4967923"/>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a:t>Lorem ipsum</a:t>
            </a:r>
          </a:p>
        </p:txBody>
      </p:sp>
      <p:sp>
        <p:nvSpPr>
          <p:cNvPr id="4" name="Marcador de fecha 3">
            <a:extLst>
              <a:ext uri="{FF2B5EF4-FFF2-40B4-BE49-F238E27FC236}">
                <a16:creationId xmlns:a16="http://schemas.microsoft.com/office/drawing/2014/main" id="{10925D57-13C7-9F4C-8624-F76047773ED5}"/>
              </a:ext>
            </a:extLst>
          </p:cNvPr>
          <p:cNvSpPr>
            <a:spLocks noGrp="1"/>
          </p:cNvSpPr>
          <p:nvPr>
            <p:ph type="dt" sz="half" idx="10"/>
          </p:nvPr>
        </p:nvSpPr>
        <p:spPr/>
        <p:txBody>
          <a:bodyPr/>
          <a:lstStyle/>
          <a:p>
            <a:fld id="{62B8DF0E-90BF-EC4E-8934-156187A1162F}" type="datetimeFigureOut">
              <a:rPr lang="es-MX" smtClean="0"/>
              <a:t>31/01/2023</a:t>
            </a:fld>
            <a:endParaRPr lang="es-MX"/>
          </a:p>
        </p:txBody>
      </p:sp>
      <p:sp>
        <p:nvSpPr>
          <p:cNvPr id="5" name="Marcador de pie de página 4">
            <a:extLst>
              <a:ext uri="{FF2B5EF4-FFF2-40B4-BE49-F238E27FC236}">
                <a16:creationId xmlns:a16="http://schemas.microsoft.com/office/drawing/2014/main" id="{D234E0C4-F0C1-0847-AC2A-7AC9F10BD50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57F4766-DB6B-3D42-A920-905F1728E9C3}"/>
              </a:ext>
            </a:extLst>
          </p:cNvPr>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3438024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A5DCD591-614A-7548-8788-7FD7534F105A}"/>
              </a:ext>
            </a:extLst>
          </p:cNvPr>
          <p:cNvSpPr>
            <a:spLocks noGrp="1"/>
          </p:cNvSpPr>
          <p:nvPr>
            <p:ph type="title" hasCustomPrompt="1"/>
          </p:nvPr>
        </p:nvSpPr>
        <p:spPr>
          <a:xfrm>
            <a:off x="831850" y="784707"/>
            <a:ext cx="10521951" cy="1806095"/>
          </a:xfrm>
          <a:prstGeom prst="rect">
            <a:avLst/>
          </a:prstGeom>
        </p:spPr>
        <p:txBody>
          <a:bodyPr anchor="b">
            <a:normAutofit/>
          </a:bodyPr>
          <a:lstStyle>
            <a:lvl1pPr algn="ctr">
              <a:defRPr sz="4400" b="1" i="0">
                <a:solidFill>
                  <a:srgbClr val="6E152E"/>
                </a:solidFill>
                <a:latin typeface="Montserrat SemiBold" pitchFamily="2" charset="77"/>
              </a:defRPr>
            </a:lvl1pPr>
          </a:lstStyle>
          <a:p>
            <a:r>
              <a:rPr lang="es-ES"/>
              <a:t>HAGA CLIC PARA MODIFICAR EL ESTILO DE TÍTULO DEL PATRÓN</a:t>
            </a:r>
            <a:endParaRPr lang="es-MX"/>
          </a:p>
        </p:txBody>
      </p:sp>
      <p:sp>
        <p:nvSpPr>
          <p:cNvPr id="8" name="Marcador de texto 2">
            <a:extLst>
              <a:ext uri="{FF2B5EF4-FFF2-40B4-BE49-F238E27FC236}">
                <a16:creationId xmlns:a16="http://schemas.microsoft.com/office/drawing/2014/main" id="{3A54153E-355E-3C40-B508-5337B24D63B2}"/>
              </a:ext>
            </a:extLst>
          </p:cNvPr>
          <p:cNvSpPr>
            <a:spLocks noGrp="1"/>
          </p:cNvSpPr>
          <p:nvPr>
            <p:ph type="body" idx="1"/>
          </p:nvPr>
        </p:nvSpPr>
        <p:spPr>
          <a:xfrm>
            <a:off x="831851" y="2956561"/>
            <a:ext cx="10515600" cy="2208059"/>
          </a:xfrm>
          <a:prstGeom prst="rect">
            <a:avLst/>
          </a:prstGeom>
        </p:spPr>
        <p:txBody>
          <a:bodyPr/>
          <a:lstStyle>
            <a:lvl1pPr marL="0" indent="0">
              <a:buNone/>
              <a:defRPr sz="2400" b="0" i="0">
                <a:solidFill>
                  <a:schemeClr val="tx1">
                    <a:tint val="75000"/>
                  </a:schemeClr>
                </a:solidFill>
                <a:latin typeface="Montserrat" pitchFamily="2" charset="77"/>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s-ES"/>
              <a:t>Editar los estilos de texto del patrón
Segundo nivel
Tercer nivel
Cuarto nivel
Quinto nivel</a:t>
            </a:r>
            <a:endParaRPr lang="es-MX"/>
          </a:p>
        </p:txBody>
      </p:sp>
      <p:sp>
        <p:nvSpPr>
          <p:cNvPr id="9" name="Marcador de fecha 3">
            <a:extLst>
              <a:ext uri="{FF2B5EF4-FFF2-40B4-BE49-F238E27FC236}">
                <a16:creationId xmlns:a16="http://schemas.microsoft.com/office/drawing/2014/main" id="{33049571-67D9-7C4A-95BE-A7944144561A}"/>
              </a:ext>
            </a:extLst>
          </p:cNvPr>
          <p:cNvSpPr>
            <a:spLocks noGrp="1"/>
          </p:cNvSpPr>
          <p:nvPr>
            <p:ph type="dt" sz="half" idx="10"/>
          </p:nvPr>
        </p:nvSpPr>
        <p:spPr>
          <a:xfrm>
            <a:off x="838200" y="6356351"/>
            <a:ext cx="2743200" cy="365125"/>
          </a:xfrm>
        </p:spPr>
        <p:txBody>
          <a:bodyPr/>
          <a:lstStyle/>
          <a:p>
            <a:fld id="{62B8DF0E-90BF-EC4E-8934-156187A1162F}" type="datetimeFigureOut">
              <a:rPr lang="es-MX" smtClean="0"/>
              <a:t>31/01/2023</a:t>
            </a:fld>
            <a:endParaRPr lang="es-MX"/>
          </a:p>
        </p:txBody>
      </p:sp>
      <p:sp>
        <p:nvSpPr>
          <p:cNvPr id="10" name="Marcador de pie de página 4">
            <a:extLst>
              <a:ext uri="{FF2B5EF4-FFF2-40B4-BE49-F238E27FC236}">
                <a16:creationId xmlns:a16="http://schemas.microsoft.com/office/drawing/2014/main" id="{4666AA57-9D0D-3640-9528-8B3DEDC6C971}"/>
              </a:ext>
            </a:extLst>
          </p:cNvPr>
          <p:cNvSpPr>
            <a:spLocks noGrp="1"/>
          </p:cNvSpPr>
          <p:nvPr>
            <p:ph type="ftr" sz="quarter" idx="11"/>
          </p:nvPr>
        </p:nvSpPr>
        <p:spPr>
          <a:xfrm>
            <a:off x="4038600" y="6356351"/>
            <a:ext cx="4114800" cy="365125"/>
          </a:xfrm>
        </p:spPr>
        <p:txBody>
          <a:bodyPr/>
          <a:lstStyle/>
          <a:p>
            <a:endParaRPr lang="es-MX"/>
          </a:p>
        </p:txBody>
      </p:sp>
      <p:sp>
        <p:nvSpPr>
          <p:cNvPr id="11" name="Marcador de número de diapositiva 5">
            <a:extLst>
              <a:ext uri="{FF2B5EF4-FFF2-40B4-BE49-F238E27FC236}">
                <a16:creationId xmlns:a16="http://schemas.microsoft.com/office/drawing/2014/main" id="{BFB13A88-D95D-D640-A28D-F449DDA4C908}"/>
              </a:ext>
            </a:extLst>
          </p:cNvPr>
          <p:cNvSpPr>
            <a:spLocks noGrp="1"/>
          </p:cNvSpPr>
          <p:nvPr>
            <p:ph type="sldNum" sz="quarter" idx="12"/>
          </p:nvPr>
        </p:nvSpPr>
        <p:spPr>
          <a:xfrm>
            <a:off x="8610600" y="6356351"/>
            <a:ext cx="2743200" cy="365125"/>
          </a:xfrm>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2733086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1A6CB96C-1C06-3B44-8615-D726F4477E8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8DF0E-90BF-EC4E-8934-156187A1162F}" type="datetimeFigureOut">
              <a:rPr lang="es-MX" smtClean="0"/>
              <a:t>31/01/2023</a:t>
            </a:fld>
            <a:endParaRPr lang="es-MX"/>
          </a:p>
        </p:txBody>
      </p:sp>
      <p:sp>
        <p:nvSpPr>
          <p:cNvPr id="5" name="Marcador de pie de página 4">
            <a:extLst>
              <a:ext uri="{FF2B5EF4-FFF2-40B4-BE49-F238E27FC236}">
                <a16:creationId xmlns:a16="http://schemas.microsoft.com/office/drawing/2014/main" id="{113D1A4B-ADA7-7043-82FA-F7032EB1772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6802CF53-648D-B74F-A473-B4CC8BB23A51}"/>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9739B-ACC7-1A4E-906B-A9546BA1AB75}" type="slidenum">
              <a:rPr lang="es-MX" smtClean="0"/>
              <a:t>‹Nº›</a:t>
            </a:fld>
            <a:endParaRPr lang="es-MX"/>
          </a:p>
        </p:txBody>
      </p:sp>
    </p:spTree>
    <p:extLst>
      <p:ext uri="{BB962C8B-B14F-4D97-AF65-F5344CB8AC3E}">
        <p14:creationId xmlns:p14="http://schemas.microsoft.com/office/powerpoint/2010/main" val="1828472170"/>
      </p:ext>
    </p:extLst>
  </p:cSld>
  <p:clrMap bg1="lt1" tx1="dk1" bg2="lt2" tx2="dk2" accent1="accent1" accent2="accent2" accent3="accent3" accent4="accent4" accent5="accent5" accent6="accent6" hlink="hlink" folHlink="folHlink"/>
  <p:sldLayoutIdLst>
    <p:sldLayoutId id="2147483669" r:id="rId1"/>
    <p:sldLayoutId id="2147483660" r:id="rId2"/>
    <p:sldLayoutId id="2147483664" r:id="rId3"/>
    <p:sldLayoutId id="2147483672" r:id="rId4"/>
    <p:sldLayoutId id="2147483650" r:id="rId5"/>
    <p:sldLayoutId id="2147483666" r:id="rId6"/>
    <p:sldLayoutId id="2147483667" r:id="rId7"/>
    <p:sldLayoutId id="2147483668" r:id="rId8"/>
    <p:sldLayoutId id="2147483663" r:id="rId9"/>
    <p:sldLayoutId id="2147483651" r:id="rId10"/>
    <p:sldLayoutId id="2147483653" r:id="rId11"/>
    <p:sldLayoutId id="2147483652" r:id="rId12"/>
    <p:sldLayoutId id="2147483656" r:id="rId13"/>
    <p:sldLayoutId id="2147483673" r:id="rId14"/>
    <p:sldLayoutId id="2147483654" r:id="rId1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9C78B97-AEC4-564E-A607-738152D14ADC}"/>
              </a:ext>
            </a:extLst>
          </p:cNvPr>
          <p:cNvPicPr>
            <a:picLocks noChangeAspect="1"/>
          </p:cNvPicPr>
          <p:nvPr/>
        </p:nvPicPr>
        <p:blipFill>
          <a:blip r:embed="rId2"/>
          <a:stretch>
            <a:fillRect/>
          </a:stretch>
        </p:blipFill>
        <p:spPr>
          <a:xfrm>
            <a:off x="384700" y="5441905"/>
            <a:ext cx="5575300" cy="889000"/>
          </a:xfrm>
          <a:prstGeom prst="rect">
            <a:avLst/>
          </a:prstGeom>
        </p:spPr>
      </p:pic>
      <p:sp>
        <p:nvSpPr>
          <p:cNvPr id="2" name="Título 1">
            <a:extLst>
              <a:ext uri="{FF2B5EF4-FFF2-40B4-BE49-F238E27FC236}">
                <a16:creationId xmlns:a16="http://schemas.microsoft.com/office/drawing/2014/main" id="{49001BD8-478B-FC41-A365-FDA2445B92C0}"/>
              </a:ext>
            </a:extLst>
          </p:cNvPr>
          <p:cNvSpPr>
            <a:spLocks noGrp="1"/>
          </p:cNvSpPr>
          <p:nvPr>
            <p:ph type="title"/>
          </p:nvPr>
        </p:nvSpPr>
        <p:spPr/>
        <p:txBody>
          <a:bodyPr lIns="91440" tIns="45720" rIns="91440" bIns="45720" anchor="t"/>
          <a:lstStyle/>
          <a:p>
            <a:r>
              <a:rPr lang="es-MX" dirty="0">
                <a:latin typeface="Montserrat SemiBold"/>
              </a:rPr>
              <a:t>PROGRAMA ANUAL DE DESARROLLO ARCHIVISTICO (PADA 2023)</a:t>
            </a:r>
            <a:endParaRPr lang="es-MX" dirty="0"/>
          </a:p>
        </p:txBody>
      </p:sp>
      <p:sp>
        <p:nvSpPr>
          <p:cNvPr id="3" name="Marcador de contenido 2">
            <a:extLst>
              <a:ext uri="{FF2B5EF4-FFF2-40B4-BE49-F238E27FC236}">
                <a16:creationId xmlns:a16="http://schemas.microsoft.com/office/drawing/2014/main" id="{43D0A010-9AB8-4C47-8539-EFC40E406CE1}"/>
              </a:ext>
            </a:extLst>
          </p:cNvPr>
          <p:cNvSpPr>
            <a:spLocks noGrp="1"/>
          </p:cNvSpPr>
          <p:nvPr>
            <p:ph idx="1"/>
          </p:nvPr>
        </p:nvSpPr>
        <p:spPr/>
        <p:txBody>
          <a:bodyPr lIns="91440" tIns="45720" rIns="91440" bIns="45720" anchor="t">
            <a:normAutofit/>
          </a:bodyPr>
          <a:lstStyle/>
          <a:p>
            <a:r>
              <a:rPr lang="es-MX">
                <a:latin typeface="Montserrat SemiBold"/>
              </a:rPr>
              <a:t>AGENCIA ESPACIAL MEXICANA </a:t>
            </a:r>
            <a:endParaRPr lang="es-MX"/>
          </a:p>
          <a:p>
            <a:endParaRPr lang="es-MX"/>
          </a:p>
        </p:txBody>
      </p:sp>
    </p:spTree>
    <p:extLst>
      <p:ext uri="{BB962C8B-B14F-4D97-AF65-F5344CB8AC3E}">
        <p14:creationId xmlns:p14="http://schemas.microsoft.com/office/powerpoint/2010/main" val="1430604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8F5B9821-C3E5-704D-9B6E-F32E8604CF16}"/>
              </a:ext>
            </a:extLst>
          </p:cNvPr>
          <p:cNvSpPr>
            <a:spLocks noGrp="1"/>
          </p:cNvSpPr>
          <p:nvPr>
            <p:ph type="title"/>
          </p:nvPr>
        </p:nvSpPr>
        <p:spPr/>
        <p:txBody>
          <a:bodyPr lIns="91440" tIns="45720" rIns="91440" bIns="45720" anchor="t">
            <a:noAutofit/>
          </a:bodyPr>
          <a:lstStyle/>
          <a:p>
            <a:r>
              <a:rPr lang="es-MX">
                <a:latin typeface="Montserrat SemiBold"/>
              </a:rPr>
              <a:t>4.4 Actividades</a:t>
            </a:r>
            <a:endParaRPr lang="es-MX"/>
          </a:p>
        </p:txBody>
      </p:sp>
      <p:sp>
        <p:nvSpPr>
          <p:cNvPr id="6" name="Marcador de texto 5">
            <a:extLst>
              <a:ext uri="{FF2B5EF4-FFF2-40B4-BE49-F238E27FC236}">
                <a16:creationId xmlns:a16="http://schemas.microsoft.com/office/drawing/2014/main" id="{82CAD982-5D12-5849-A77D-29E13A9330E8}"/>
              </a:ext>
            </a:extLst>
          </p:cNvPr>
          <p:cNvSpPr>
            <a:spLocks noGrp="1"/>
          </p:cNvSpPr>
          <p:nvPr>
            <p:ph type="body" idx="1"/>
          </p:nvPr>
        </p:nvSpPr>
        <p:spPr>
          <a:xfrm>
            <a:off x="288657" y="1892989"/>
            <a:ext cx="5682932" cy="536365"/>
          </a:xfrm>
        </p:spPr>
        <p:txBody>
          <a:bodyPr lIns="91440" tIns="45720" rIns="91440" bIns="45720" anchor="b">
            <a:noAutofit/>
          </a:bodyPr>
          <a:lstStyle/>
          <a:p>
            <a:pPr algn="ctr"/>
            <a:r>
              <a:rPr lang="es-MX" dirty="0">
                <a:solidFill>
                  <a:srgbClr val="000000"/>
                </a:solidFill>
                <a:latin typeface="Montserrat Medium"/>
              </a:rPr>
              <a:t>Archivo de Trámite </a:t>
            </a:r>
            <a:endParaRPr lang="es-MX">
              <a:solidFill>
                <a:srgbClr val="000000"/>
              </a:solidFill>
            </a:endParaRPr>
          </a:p>
        </p:txBody>
      </p:sp>
      <p:sp>
        <p:nvSpPr>
          <p:cNvPr id="7" name="Marcador de contenido 6">
            <a:extLst>
              <a:ext uri="{FF2B5EF4-FFF2-40B4-BE49-F238E27FC236}">
                <a16:creationId xmlns:a16="http://schemas.microsoft.com/office/drawing/2014/main" id="{A840602D-AD23-A84F-BEB6-6F51AE7BA127}"/>
              </a:ext>
            </a:extLst>
          </p:cNvPr>
          <p:cNvSpPr>
            <a:spLocks noGrp="1"/>
          </p:cNvSpPr>
          <p:nvPr>
            <p:ph sz="half" idx="2"/>
          </p:nvPr>
        </p:nvSpPr>
        <p:spPr>
          <a:xfrm>
            <a:off x="601415" y="2429354"/>
            <a:ext cx="5370174" cy="3779393"/>
          </a:xfrm>
        </p:spPr>
        <p:txBody>
          <a:bodyPr lIns="91440" tIns="45720" rIns="91440" bIns="45720" anchor="t">
            <a:noAutofit/>
          </a:bodyPr>
          <a:lstStyle/>
          <a:p>
            <a:pPr marL="227965" indent="-227965" algn="just"/>
            <a:r>
              <a:rPr lang="es-MX" sz="1400" dirty="0">
                <a:latin typeface="Montserrat SemiBold"/>
              </a:rPr>
              <a:t>Integrar y organizar los expedientes que cada área o unidad produzca, use y reciba.</a:t>
            </a:r>
          </a:p>
          <a:p>
            <a:pPr marL="227965" indent="-227965" algn="just"/>
            <a:r>
              <a:rPr lang="es-MX" sz="1400" dirty="0">
                <a:latin typeface="Montserrat SemiBold"/>
              </a:rPr>
              <a:t>Asegurar la localización y consulta de los expedientes mediante la elaboración de los inventarios documentales.</a:t>
            </a:r>
          </a:p>
          <a:p>
            <a:pPr marL="227965" indent="-227965" algn="just"/>
            <a:r>
              <a:rPr lang="es-MX" sz="1400" dirty="0">
                <a:latin typeface="Montserrat SemiBold"/>
              </a:rPr>
              <a:t>Resguardar los archivos y la información que haya sido clasificada de acuerdo con la legislación en materia de transparencia y acceso a la información pública, en tanto conserve tal carácter.</a:t>
            </a:r>
          </a:p>
          <a:p>
            <a:pPr marL="227965" indent="-227965" algn="just"/>
            <a:r>
              <a:rPr lang="es-MX" sz="1400" dirty="0">
                <a:latin typeface="Montserrat SemiBold"/>
              </a:rPr>
              <a:t>Colaborar con el área coordinadora de archivos en la elaboración de los instrumentos de control archivístico previstos en la  y sus disposiciones reglamentarias.</a:t>
            </a:r>
          </a:p>
          <a:p>
            <a:pPr marL="227965" indent="-227965" algn="just"/>
            <a:r>
              <a:rPr lang="es-MX" sz="1400" dirty="0">
                <a:latin typeface="Montserrat SemiBold"/>
              </a:rPr>
              <a:t>Trabajar de acuerdo con los criterios específicos y recomendaciones dictados por el área coordinadora de archivos.</a:t>
            </a:r>
          </a:p>
          <a:p>
            <a:pPr marL="227965" indent="-227965" algn="just"/>
            <a:r>
              <a:rPr lang="es-MX" sz="1400" dirty="0">
                <a:latin typeface="Montserrat SemiBold"/>
              </a:rPr>
              <a:t>Realizar las transferencias primarias al archivo de concentración, además de las que establezcan las disposiciones jurídicas aplicables</a:t>
            </a:r>
          </a:p>
        </p:txBody>
      </p:sp>
      <p:sp>
        <p:nvSpPr>
          <p:cNvPr id="12" name="Marcador de texto 11">
            <a:extLst>
              <a:ext uri="{FF2B5EF4-FFF2-40B4-BE49-F238E27FC236}">
                <a16:creationId xmlns:a16="http://schemas.microsoft.com/office/drawing/2014/main" id="{EC13E6FE-E474-164E-A16A-5B3504E08682}"/>
              </a:ext>
            </a:extLst>
          </p:cNvPr>
          <p:cNvSpPr>
            <a:spLocks noGrp="1"/>
          </p:cNvSpPr>
          <p:nvPr>
            <p:ph type="body" sz="quarter" idx="3"/>
          </p:nvPr>
        </p:nvSpPr>
        <p:spPr>
          <a:xfrm>
            <a:off x="6859958" y="1256590"/>
            <a:ext cx="5500626" cy="1177060"/>
          </a:xfrm>
        </p:spPr>
        <p:txBody>
          <a:bodyPr/>
          <a:lstStyle/>
          <a:p>
            <a:r>
              <a:rPr lang="es-MX" dirty="0"/>
              <a:t>Archivo de Concentración </a:t>
            </a:r>
          </a:p>
        </p:txBody>
      </p:sp>
      <p:sp>
        <p:nvSpPr>
          <p:cNvPr id="13" name="Marcador de contenido 12">
            <a:extLst>
              <a:ext uri="{FF2B5EF4-FFF2-40B4-BE49-F238E27FC236}">
                <a16:creationId xmlns:a16="http://schemas.microsoft.com/office/drawing/2014/main" id="{53713F60-EADD-764C-9D16-5497EC5E9E7B}"/>
              </a:ext>
            </a:extLst>
          </p:cNvPr>
          <p:cNvSpPr>
            <a:spLocks noGrp="1"/>
          </p:cNvSpPr>
          <p:nvPr>
            <p:ph sz="quarter" idx="4"/>
          </p:nvPr>
        </p:nvSpPr>
        <p:spPr>
          <a:xfrm>
            <a:off x="6559494" y="2486099"/>
            <a:ext cx="5304573" cy="3229574"/>
          </a:xfrm>
        </p:spPr>
        <p:txBody>
          <a:bodyPr lIns="91440" tIns="45720" rIns="91440" bIns="45720" anchor="t">
            <a:noAutofit/>
          </a:bodyPr>
          <a:lstStyle/>
          <a:p>
            <a:pPr marL="227965" indent="-227965"/>
            <a:r>
              <a:rPr lang="es-MX" sz="1400" dirty="0">
                <a:solidFill>
                  <a:schemeClr val="tx1">
                    <a:lumMod val="75000"/>
                    <a:lumOff val="25000"/>
                  </a:schemeClr>
                </a:solidFill>
                <a:latin typeface="Montserrat SemiBold"/>
              </a:rPr>
              <a:t>Asegurar y describir el fondo bajo su resguardo, así como la consulta de expedientes </a:t>
            </a:r>
            <a:endParaRPr lang="es-ES" sz="1400">
              <a:solidFill>
                <a:schemeClr val="tx1">
                  <a:lumMod val="75000"/>
                  <a:lumOff val="25000"/>
                </a:schemeClr>
              </a:solidFill>
            </a:endParaRPr>
          </a:p>
          <a:p>
            <a:pPr marL="227965" indent="-227965" algn="just"/>
            <a:r>
              <a:rPr lang="es-MX" sz="1400" dirty="0">
                <a:solidFill>
                  <a:schemeClr val="tx1">
                    <a:lumMod val="75000"/>
                    <a:lumOff val="25000"/>
                  </a:schemeClr>
                </a:solidFill>
                <a:latin typeface="Montserrat SemiBold"/>
              </a:rPr>
              <a:t>Recibir las transferencias primarias y brindar servicios de préstamo y consulta a las unidades o áreas administrativas productoras.</a:t>
            </a:r>
          </a:p>
          <a:p>
            <a:pPr marL="227965" indent="-227965"/>
            <a:r>
              <a:rPr lang="es-MX" sz="1400" dirty="0">
                <a:solidFill>
                  <a:schemeClr val="tx1">
                    <a:lumMod val="75000"/>
                    <a:lumOff val="25000"/>
                  </a:schemeClr>
                </a:solidFill>
                <a:latin typeface="Montserrat SemiBold"/>
              </a:rPr>
              <a:t>Conservarlos expedientes hasta cumplir su vigencia documental de acuerdo con lo establecido en el catálogo de disposición documental </a:t>
            </a:r>
          </a:p>
          <a:p>
            <a:pPr marL="227965" indent="-227965"/>
            <a:r>
              <a:rPr lang="es-MX" sz="1400" dirty="0">
                <a:solidFill>
                  <a:schemeClr val="tx1">
                    <a:lumMod val="75000"/>
                    <a:lumOff val="25000"/>
                  </a:schemeClr>
                </a:solidFill>
                <a:latin typeface="Montserrat SemiBold"/>
              </a:rPr>
              <a:t>Promover la baja documental de los expedientes que integran las series documentales que hayan cumplido su vigencia documental y, en su caso, plazos de conservación y que no posean valores históricos, conforme a las disposiciones jurídicas aplicables</a:t>
            </a:r>
          </a:p>
          <a:p>
            <a:pPr marL="0" indent="0">
              <a:buNone/>
            </a:pPr>
            <a:endParaRPr lang="es-MX" sz="1400" dirty="0">
              <a:solidFill>
                <a:schemeClr val="tx1">
                  <a:lumMod val="75000"/>
                  <a:lumOff val="25000"/>
                </a:schemeClr>
              </a:solidFill>
            </a:endParaRPr>
          </a:p>
          <a:p>
            <a:pPr marL="0" indent="0">
              <a:buNone/>
            </a:pPr>
            <a:endParaRPr lang="es-MX" sz="1400" dirty="0"/>
          </a:p>
          <a:p>
            <a:pPr marL="0" indent="0">
              <a:buNone/>
            </a:pPr>
            <a:endParaRPr lang="es-MX" sz="1400" dirty="0"/>
          </a:p>
          <a:p>
            <a:pPr marL="0" indent="0">
              <a:buNone/>
            </a:pPr>
            <a:endParaRPr lang="es-MX" sz="1400" dirty="0"/>
          </a:p>
          <a:p>
            <a:pPr marL="227965" indent="-227965"/>
            <a:endParaRPr lang="es-MX" sz="1400" dirty="0"/>
          </a:p>
        </p:txBody>
      </p:sp>
      <p:pic>
        <p:nvPicPr>
          <p:cNvPr id="15" name="Imagen 14">
            <a:extLst>
              <a:ext uri="{FF2B5EF4-FFF2-40B4-BE49-F238E27FC236}">
                <a16:creationId xmlns:a16="http://schemas.microsoft.com/office/drawing/2014/main" id="{9CF35CB4-557F-FB4C-9A02-2D01719A0097}"/>
              </a:ext>
            </a:extLst>
          </p:cNvPr>
          <p:cNvPicPr>
            <a:picLocks noChangeAspect="1"/>
          </p:cNvPicPr>
          <p:nvPr/>
        </p:nvPicPr>
        <p:blipFill>
          <a:blip r:embed="rId3"/>
          <a:stretch>
            <a:fillRect/>
          </a:stretch>
        </p:blipFill>
        <p:spPr>
          <a:xfrm>
            <a:off x="10810955" y="80194"/>
            <a:ext cx="1257300" cy="889000"/>
          </a:xfrm>
          <a:prstGeom prst="rect">
            <a:avLst/>
          </a:prstGeom>
        </p:spPr>
      </p:pic>
    </p:spTree>
    <p:extLst>
      <p:ext uri="{BB962C8B-B14F-4D97-AF65-F5344CB8AC3E}">
        <p14:creationId xmlns:p14="http://schemas.microsoft.com/office/powerpoint/2010/main" val="2721579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8F5B9821-C3E5-704D-9B6E-F32E8604CF16}"/>
              </a:ext>
            </a:extLst>
          </p:cNvPr>
          <p:cNvSpPr>
            <a:spLocks noGrp="1"/>
          </p:cNvSpPr>
          <p:nvPr>
            <p:ph type="title"/>
          </p:nvPr>
        </p:nvSpPr>
        <p:spPr/>
        <p:txBody>
          <a:bodyPr lIns="91440" tIns="45720" rIns="91440" bIns="45720" anchor="t">
            <a:noAutofit/>
          </a:bodyPr>
          <a:lstStyle/>
          <a:p>
            <a:r>
              <a:rPr lang="es-MX">
                <a:latin typeface="Montserrat SemiBold"/>
              </a:rPr>
              <a:t>4.5 recursos</a:t>
            </a:r>
            <a:endParaRPr lang="es-MX"/>
          </a:p>
        </p:txBody>
      </p:sp>
      <p:sp>
        <p:nvSpPr>
          <p:cNvPr id="13" name="Marcador de contenido 12">
            <a:extLst>
              <a:ext uri="{FF2B5EF4-FFF2-40B4-BE49-F238E27FC236}">
                <a16:creationId xmlns:a16="http://schemas.microsoft.com/office/drawing/2014/main" id="{53713F60-EADD-764C-9D16-5497EC5E9E7B}"/>
              </a:ext>
            </a:extLst>
          </p:cNvPr>
          <p:cNvSpPr>
            <a:spLocks noGrp="1"/>
          </p:cNvSpPr>
          <p:nvPr>
            <p:ph sz="quarter" idx="4"/>
          </p:nvPr>
        </p:nvSpPr>
        <p:spPr>
          <a:xfrm>
            <a:off x="1451605" y="2417043"/>
            <a:ext cx="5368068" cy="2625727"/>
          </a:xfrm>
        </p:spPr>
        <p:txBody>
          <a:bodyPr lIns="91440" tIns="45720" rIns="91440" bIns="45720" anchor="t">
            <a:normAutofit/>
          </a:bodyPr>
          <a:lstStyle/>
          <a:p>
            <a:pPr marL="0" indent="0" algn="just">
              <a:buNone/>
            </a:pPr>
            <a:r>
              <a:rPr lang="es-MX" sz="1400">
                <a:latin typeface="Montserrat SemiBold"/>
              </a:rPr>
              <a:t>Para alanzar  el   logro  de los objetivos, </a:t>
            </a:r>
            <a:r>
              <a:rPr lang="es-MX" sz="1400" dirty="0">
                <a:latin typeface="Montserrat SemiBold"/>
              </a:rPr>
              <a:t>se debe contar con los recursos necesarios que complementen los procedimientos para alcanzar el resultado esperado, por tanto, se hace necesaria la entrega de una adecuada cantidad de insumos, recurso humano y  suministros </a:t>
            </a:r>
            <a:endParaRPr lang="es-ES"/>
          </a:p>
        </p:txBody>
      </p:sp>
      <p:grpSp>
        <p:nvGrpSpPr>
          <p:cNvPr id="8" name="Grupo 7">
            <a:extLst>
              <a:ext uri="{FF2B5EF4-FFF2-40B4-BE49-F238E27FC236}">
                <a16:creationId xmlns:a16="http://schemas.microsoft.com/office/drawing/2014/main" id="{714E8AEE-3BF2-5741-8E61-E34FBA2A9E26}"/>
              </a:ext>
            </a:extLst>
          </p:cNvPr>
          <p:cNvGrpSpPr/>
          <p:nvPr/>
        </p:nvGrpSpPr>
        <p:grpSpPr>
          <a:xfrm>
            <a:off x="9567025" y="4133089"/>
            <a:ext cx="2018779" cy="1610463"/>
            <a:chOff x="9567025" y="4133087"/>
            <a:chExt cx="2018779" cy="1610462"/>
          </a:xfrm>
        </p:grpSpPr>
        <p:pic>
          <p:nvPicPr>
            <p:cNvPr id="9" name="Imagen 8">
              <a:extLst>
                <a:ext uri="{FF2B5EF4-FFF2-40B4-BE49-F238E27FC236}">
                  <a16:creationId xmlns:a16="http://schemas.microsoft.com/office/drawing/2014/main" id="{BF6A474E-1009-FE48-B9CA-E58D5DAFD1EC}"/>
                </a:ext>
              </a:extLst>
            </p:cNvPr>
            <p:cNvPicPr>
              <a:picLocks noChangeAspect="1"/>
            </p:cNvPicPr>
            <p:nvPr/>
          </p:nvPicPr>
          <p:blipFill>
            <a:blip r:embed="rId3"/>
            <a:stretch>
              <a:fillRect/>
            </a:stretch>
          </p:blipFill>
          <p:spPr>
            <a:xfrm>
              <a:off x="9567025" y="4133087"/>
              <a:ext cx="2018779" cy="1494919"/>
            </a:xfrm>
            <a:prstGeom prst="rect">
              <a:avLst/>
            </a:prstGeom>
          </p:spPr>
        </p:pic>
        <p:sp>
          <p:nvSpPr>
            <p:cNvPr id="10" name="CuadroTexto 9">
              <a:extLst>
                <a:ext uri="{FF2B5EF4-FFF2-40B4-BE49-F238E27FC236}">
                  <a16:creationId xmlns:a16="http://schemas.microsoft.com/office/drawing/2014/main" id="{0C518883-DBFC-9045-8F1D-7E7049BC2740}"/>
                </a:ext>
              </a:extLst>
            </p:cNvPr>
            <p:cNvSpPr txBox="1"/>
            <p:nvPr/>
          </p:nvSpPr>
          <p:spPr>
            <a:xfrm>
              <a:off x="10042358" y="5443339"/>
              <a:ext cx="1106906" cy="300210"/>
            </a:xfrm>
            <a:prstGeom prst="rect">
              <a:avLst/>
            </a:prstGeom>
            <a:noFill/>
          </p:spPr>
          <p:txBody>
            <a:bodyPr wrap="square" rtlCol="0">
              <a:spAutoFit/>
            </a:bodyPr>
            <a:lstStyle/>
            <a:p>
              <a:r>
                <a:rPr lang="es-MX" sz="1351">
                  <a:solidFill>
                    <a:srgbClr val="A42145"/>
                  </a:solidFill>
                </a:rPr>
                <a:t>(BORRAR)</a:t>
              </a:r>
            </a:p>
          </p:txBody>
        </p:sp>
      </p:grpSp>
      <p:pic>
        <p:nvPicPr>
          <p:cNvPr id="15" name="Imagen 14">
            <a:extLst>
              <a:ext uri="{FF2B5EF4-FFF2-40B4-BE49-F238E27FC236}">
                <a16:creationId xmlns:a16="http://schemas.microsoft.com/office/drawing/2014/main" id="{9CF35CB4-557F-FB4C-9A02-2D01719A0097}"/>
              </a:ext>
            </a:extLst>
          </p:cNvPr>
          <p:cNvPicPr>
            <a:picLocks noChangeAspect="1"/>
          </p:cNvPicPr>
          <p:nvPr/>
        </p:nvPicPr>
        <p:blipFill>
          <a:blip r:embed="rId4"/>
          <a:stretch>
            <a:fillRect/>
          </a:stretch>
        </p:blipFill>
        <p:spPr>
          <a:xfrm>
            <a:off x="10810955" y="80194"/>
            <a:ext cx="1257300" cy="889000"/>
          </a:xfrm>
          <a:prstGeom prst="rect">
            <a:avLst/>
          </a:prstGeom>
        </p:spPr>
      </p:pic>
    </p:spTree>
    <p:extLst>
      <p:ext uri="{BB962C8B-B14F-4D97-AF65-F5344CB8AC3E}">
        <p14:creationId xmlns:p14="http://schemas.microsoft.com/office/powerpoint/2010/main" val="2526283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FF1281-5D8F-4822-4638-862D197DE13E}"/>
              </a:ext>
            </a:extLst>
          </p:cNvPr>
          <p:cNvSpPr>
            <a:spLocks noGrp="1"/>
          </p:cNvSpPr>
          <p:nvPr>
            <p:ph type="title"/>
          </p:nvPr>
        </p:nvSpPr>
        <p:spPr>
          <a:xfrm>
            <a:off x="839790" y="829783"/>
            <a:ext cx="6858997" cy="989648"/>
          </a:xfrm>
        </p:spPr>
        <p:txBody>
          <a:bodyPr lIns="91440" tIns="45720" rIns="91440" bIns="45720" anchor="t">
            <a:noAutofit/>
          </a:bodyPr>
          <a:lstStyle/>
          <a:p>
            <a:r>
              <a:rPr lang="es-ES" dirty="0">
                <a:latin typeface="Montserrat SemiBold"/>
              </a:rPr>
              <a:t>4.5.1 Recursos Humanos </a:t>
            </a:r>
            <a:endParaRPr lang="es-ES" dirty="0"/>
          </a:p>
        </p:txBody>
      </p:sp>
      <p:graphicFrame>
        <p:nvGraphicFramePr>
          <p:cNvPr id="7" name="Tabla 7">
            <a:extLst>
              <a:ext uri="{FF2B5EF4-FFF2-40B4-BE49-F238E27FC236}">
                <a16:creationId xmlns:a16="http://schemas.microsoft.com/office/drawing/2014/main" id="{56BEA964-EC11-C643-72A1-06AD649CCC24}"/>
              </a:ext>
            </a:extLst>
          </p:cNvPr>
          <p:cNvGraphicFramePr>
            <a:graphicFrameLocks noGrp="1"/>
          </p:cNvGraphicFramePr>
          <p:nvPr>
            <p:extLst>
              <p:ext uri="{D42A27DB-BD31-4B8C-83A1-F6EECF244321}">
                <p14:modId xmlns:p14="http://schemas.microsoft.com/office/powerpoint/2010/main" val="968469355"/>
              </p:ext>
            </p:extLst>
          </p:nvPr>
        </p:nvGraphicFramePr>
        <p:xfrm>
          <a:off x="690113" y="1940943"/>
          <a:ext cx="10404807" cy="4638159"/>
        </p:xfrm>
        <a:graphic>
          <a:graphicData uri="http://schemas.openxmlformats.org/drawingml/2006/table">
            <a:tbl>
              <a:tblPr firstRow="1" bandRow="1">
                <a:tableStyleId>{5940675A-B579-460E-94D1-54222C63F5DA}</a:tableStyleId>
              </a:tblPr>
              <a:tblGrid>
                <a:gridCol w="3468269">
                  <a:extLst>
                    <a:ext uri="{9D8B030D-6E8A-4147-A177-3AD203B41FA5}">
                      <a16:colId xmlns:a16="http://schemas.microsoft.com/office/drawing/2014/main" val="1488194787"/>
                    </a:ext>
                  </a:extLst>
                </a:gridCol>
                <a:gridCol w="3468269">
                  <a:extLst>
                    <a:ext uri="{9D8B030D-6E8A-4147-A177-3AD203B41FA5}">
                      <a16:colId xmlns:a16="http://schemas.microsoft.com/office/drawing/2014/main" val="2636736600"/>
                    </a:ext>
                  </a:extLst>
                </a:gridCol>
                <a:gridCol w="3468269">
                  <a:extLst>
                    <a:ext uri="{9D8B030D-6E8A-4147-A177-3AD203B41FA5}">
                      <a16:colId xmlns:a16="http://schemas.microsoft.com/office/drawing/2014/main" val="3149473948"/>
                    </a:ext>
                  </a:extLst>
                </a:gridCol>
              </a:tblGrid>
              <a:tr h="275617">
                <a:tc>
                  <a:txBody>
                    <a:bodyPr/>
                    <a:lstStyle/>
                    <a:p>
                      <a:pPr lvl="0" algn="ctr">
                        <a:buNone/>
                      </a:pPr>
                      <a:r>
                        <a:rPr lang="es-ES" sz="1200" dirty="0">
                          <a:latin typeface="Montserrat Medium"/>
                        </a:rPr>
                        <a:t>Actividad </a:t>
                      </a:r>
                    </a:p>
                  </a:txBody>
                  <a:tcPr/>
                </a:tc>
                <a:tc>
                  <a:txBody>
                    <a:bodyPr/>
                    <a:lstStyle/>
                    <a:p>
                      <a:pPr algn="ctr"/>
                      <a:r>
                        <a:rPr lang="es-ES" sz="1200" dirty="0">
                          <a:latin typeface="Montserrat Medium"/>
                        </a:rPr>
                        <a:t>Personal Asignado </a:t>
                      </a:r>
                    </a:p>
                  </a:txBody>
                  <a:tcPr/>
                </a:tc>
                <a:tc>
                  <a:txBody>
                    <a:bodyPr/>
                    <a:lstStyle/>
                    <a:p>
                      <a:pPr algn="ctr"/>
                      <a:r>
                        <a:rPr lang="es-ES" sz="1200" dirty="0">
                          <a:latin typeface="Montserrat Medium"/>
                        </a:rPr>
                        <a:t>Horario </a:t>
                      </a:r>
                    </a:p>
                  </a:txBody>
                  <a:tcPr/>
                </a:tc>
                <a:extLst>
                  <a:ext uri="{0D108BD9-81ED-4DB2-BD59-A6C34878D82A}">
                    <a16:rowId xmlns:a16="http://schemas.microsoft.com/office/drawing/2014/main" val="1101480634"/>
                  </a:ext>
                </a:extLst>
              </a:tr>
              <a:tr h="397058">
                <a:tc>
                  <a:txBody>
                    <a:bodyPr/>
                    <a:lstStyle/>
                    <a:p>
                      <a:pPr marL="228600" indent="-228600" algn="just">
                        <a:buAutoNum type="arabicPeriod"/>
                      </a:pPr>
                      <a:r>
                        <a:rPr lang="es-ES" sz="1200" dirty="0">
                          <a:latin typeface="Montserrat Medium"/>
                        </a:rPr>
                        <a:t>Actualizar el CGCA Y CADIDO </a:t>
                      </a:r>
                    </a:p>
                  </a:txBody>
                  <a:tcPr/>
                </a:tc>
                <a:tc>
                  <a:txBody>
                    <a:bodyPr/>
                    <a:lstStyle/>
                    <a:p>
                      <a:pPr algn="just"/>
                      <a:r>
                        <a:rPr lang="es-ES" sz="1200" dirty="0">
                          <a:latin typeface="Montserrat Medium"/>
                        </a:rPr>
                        <a:t>2 personas servidoras publicas </a:t>
                      </a:r>
                    </a:p>
                  </a:txBody>
                  <a:tcPr/>
                </a:tc>
                <a:tc>
                  <a:txBody>
                    <a:bodyPr/>
                    <a:lstStyle/>
                    <a:p>
                      <a:pPr algn="ctr"/>
                      <a:r>
                        <a:rPr lang="es-ES" sz="1200" dirty="0">
                          <a:latin typeface="Montserrat Medium"/>
                        </a:rPr>
                        <a:t>9:00 am a 18:00 pm</a:t>
                      </a:r>
                    </a:p>
                  </a:txBody>
                  <a:tcPr/>
                </a:tc>
                <a:extLst>
                  <a:ext uri="{0D108BD9-81ED-4DB2-BD59-A6C34878D82A}">
                    <a16:rowId xmlns:a16="http://schemas.microsoft.com/office/drawing/2014/main" val="2454685426"/>
                  </a:ext>
                </a:extLst>
              </a:tr>
              <a:tr h="748303">
                <a:tc>
                  <a:txBody>
                    <a:bodyPr/>
                    <a:lstStyle/>
                    <a:p>
                      <a:pPr algn="just"/>
                      <a:r>
                        <a:rPr lang="es-ES" sz="1200" dirty="0">
                          <a:latin typeface="Montserrat Medium"/>
                        </a:rPr>
                        <a:t>1.1 Aplicación de una capacitación acerca del uso e implementación  de los Instrumentos de control y consulta Archivísticos </a:t>
                      </a:r>
                    </a:p>
                  </a:txBody>
                  <a:tcPr/>
                </a:tc>
                <a:tc>
                  <a:txBody>
                    <a:bodyPr/>
                    <a:lstStyle/>
                    <a:p>
                      <a:pPr algn="just"/>
                      <a:r>
                        <a:rPr lang="es-ES" sz="1200" dirty="0">
                          <a:latin typeface="Montserrat Medium"/>
                        </a:rPr>
                        <a:t>3 personas servidoras públicas </a:t>
                      </a:r>
                    </a:p>
                  </a:txBody>
                  <a:tcPr/>
                </a:tc>
                <a:tc>
                  <a:txBody>
                    <a:bodyPr/>
                    <a:lstStyle/>
                    <a:p>
                      <a:pPr lvl="0" algn="ctr">
                        <a:lnSpc>
                          <a:spcPct val="100000"/>
                        </a:lnSpc>
                        <a:spcBef>
                          <a:spcPts val="0"/>
                        </a:spcBef>
                        <a:spcAft>
                          <a:spcPts val="0"/>
                        </a:spcAft>
                        <a:buNone/>
                      </a:pPr>
                      <a:r>
                        <a:rPr lang="es-ES" sz="1200" u="none" strike="noStrike" noProof="0" dirty="0">
                          <a:latin typeface="Montserrat Medium"/>
                        </a:rPr>
                        <a:t>9:00 am a 18:00 pm </a:t>
                      </a:r>
                    </a:p>
                    <a:p>
                      <a:pPr lvl="0" algn="ctr">
                        <a:buNone/>
                      </a:pPr>
                      <a:endParaRPr lang="es-ES" sz="1200" dirty="0">
                        <a:latin typeface="Montserrat Medium"/>
                      </a:endParaRPr>
                    </a:p>
                  </a:txBody>
                  <a:tcPr/>
                </a:tc>
                <a:extLst>
                  <a:ext uri="{0D108BD9-81ED-4DB2-BD59-A6C34878D82A}">
                    <a16:rowId xmlns:a16="http://schemas.microsoft.com/office/drawing/2014/main" val="3139211749"/>
                  </a:ext>
                </a:extLst>
              </a:tr>
              <a:tr h="916288">
                <a:tc>
                  <a:txBody>
                    <a:bodyPr/>
                    <a:lstStyle/>
                    <a:p>
                      <a:pPr algn="just"/>
                      <a:r>
                        <a:rPr lang="es-ES" sz="1200" u="none" strike="noStrike" noProof="0" dirty="0">
                          <a:latin typeface="Montserrat Medium"/>
                        </a:rPr>
                        <a:t>2. Organizar la documentación administrativa, poner la correcta identificación con la guarda exterior del expediente e identificación de la caja. </a:t>
                      </a:r>
                      <a:endParaRPr lang="es-ES" sz="1200" dirty="0">
                        <a:latin typeface="Montserrat Medium"/>
                      </a:endParaRPr>
                    </a:p>
                  </a:txBody>
                  <a:tcPr/>
                </a:tc>
                <a:tc>
                  <a:txBody>
                    <a:bodyPr/>
                    <a:lstStyle/>
                    <a:p>
                      <a:pPr algn="just"/>
                      <a:r>
                        <a:rPr lang="es-ES" sz="1200" dirty="0">
                          <a:latin typeface="Montserrat Medium"/>
                        </a:rPr>
                        <a:t>Responsables de los archivos de Trámite </a:t>
                      </a:r>
                    </a:p>
                  </a:txBody>
                  <a:tcPr/>
                </a:tc>
                <a:tc>
                  <a:txBody>
                    <a:bodyPr/>
                    <a:lstStyle/>
                    <a:p>
                      <a:pPr algn="ctr"/>
                      <a:r>
                        <a:rPr lang="es-ES" sz="1200" dirty="0">
                          <a:latin typeface="Montserrat Medium"/>
                        </a:rPr>
                        <a:t>9:00 am a 18:00 pm </a:t>
                      </a:r>
                    </a:p>
                  </a:txBody>
                  <a:tcPr/>
                </a:tc>
                <a:extLst>
                  <a:ext uri="{0D108BD9-81ED-4DB2-BD59-A6C34878D82A}">
                    <a16:rowId xmlns:a16="http://schemas.microsoft.com/office/drawing/2014/main" val="1636322683"/>
                  </a:ext>
                </a:extLst>
              </a:tr>
              <a:tr h="580316">
                <a:tc>
                  <a:txBody>
                    <a:bodyPr/>
                    <a:lstStyle/>
                    <a:p>
                      <a:pPr algn="just"/>
                      <a:r>
                        <a:rPr lang="es-ES" sz="1200" u="none" strike="noStrike" noProof="0" dirty="0">
                          <a:latin typeface="Montserrat Medium"/>
                        </a:rPr>
                        <a:t>3. Asegurar la transferencia periódica al archivo de concentración.</a:t>
                      </a:r>
                    </a:p>
                  </a:txBody>
                  <a:tcPr/>
                </a:tc>
                <a:tc>
                  <a:txBody>
                    <a:bodyPr/>
                    <a:lstStyle/>
                    <a:p>
                      <a:pPr algn="just"/>
                      <a:r>
                        <a:rPr lang="es-ES" sz="1200" dirty="0">
                          <a:latin typeface="Montserrat Medium"/>
                        </a:rPr>
                        <a:t>2 personas servidoras publicas </a:t>
                      </a:r>
                    </a:p>
                  </a:txBody>
                  <a:tcPr/>
                </a:tc>
                <a:tc>
                  <a:txBody>
                    <a:bodyPr/>
                    <a:lstStyle/>
                    <a:p>
                      <a:pPr algn="ctr"/>
                      <a:r>
                        <a:rPr lang="es-ES" sz="1200" dirty="0">
                          <a:latin typeface="Montserrat Medium"/>
                        </a:rPr>
                        <a:t>9:00 am a 18:00 pm </a:t>
                      </a:r>
                    </a:p>
                  </a:txBody>
                  <a:tcPr/>
                </a:tc>
                <a:extLst>
                  <a:ext uri="{0D108BD9-81ED-4DB2-BD59-A6C34878D82A}">
                    <a16:rowId xmlns:a16="http://schemas.microsoft.com/office/drawing/2014/main" val="4056844555"/>
                  </a:ext>
                </a:extLst>
              </a:tr>
              <a:tr h="595588">
                <a:tc>
                  <a:txBody>
                    <a:bodyPr/>
                    <a:lstStyle/>
                    <a:p>
                      <a:pPr algn="just"/>
                      <a:r>
                        <a:rPr lang="es-ES" sz="1200" dirty="0">
                          <a:latin typeface="Montserrat Medium"/>
                        </a:rPr>
                        <a:t>4. Valoración de los documentos</a:t>
                      </a:r>
                    </a:p>
                    <a:p>
                      <a:pPr marL="171450" lvl="0" indent="-171450" algn="just">
                        <a:buFont typeface="Arial"/>
                        <a:buChar char="•"/>
                      </a:pPr>
                      <a:r>
                        <a:rPr lang="es-ES" sz="1200" dirty="0">
                          <a:latin typeface="Montserrat Medium"/>
                        </a:rPr>
                        <a:t>Transferencia secundaria </a:t>
                      </a:r>
                    </a:p>
                    <a:p>
                      <a:pPr marL="171450" lvl="0" indent="-171450" algn="just">
                        <a:buFont typeface="Arial"/>
                        <a:buChar char="•"/>
                      </a:pPr>
                      <a:r>
                        <a:rPr lang="es-ES" sz="1200" dirty="0">
                          <a:latin typeface="Montserrat Medium"/>
                        </a:rPr>
                        <a:t>Baja Documental </a:t>
                      </a:r>
                    </a:p>
                  </a:txBody>
                  <a:tcPr/>
                </a:tc>
                <a:tc>
                  <a:txBody>
                    <a:bodyPr/>
                    <a:lstStyle/>
                    <a:p>
                      <a:pPr algn="just"/>
                      <a:r>
                        <a:rPr lang="es-ES" sz="1200" dirty="0">
                          <a:latin typeface="Montserrat Medium"/>
                        </a:rPr>
                        <a:t>Grupo Interdisciplinario </a:t>
                      </a:r>
                    </a:p>
                  </a:txBody>
                  <a:tcPr/>
                </a:tc>
                <a:tc>
                  <a:txBody>
                    <a:bodyPr/>
                    <a:lstStyle/>
                    <a:p>
                      <a:pPr algn="ctr"/>
                      <a:r>
                        <a:rPr lang="es-ES" sz="1200" dirty="0">
                          <a:latin typeface="Montserrat Medium"/>
                        </a:rPr>
                        <a:t>9:00 am a 18:00 pm </a:t>
                      </a:r>
                    </a:p>
                  </a:txBody>
                  <a:tcPr/>
                </a:tc>
                <a:extLst>
                  <a:ext uri="{0D108BD9-81ED-4DB2-BD59-A6C34878D82A}">
                    <a16:rowId xmlns:a16="http://schemas.microsoft.com/office/drawing/2014/main" val="994290177"/>
                  </a:ext>
                </a:extLst>
              </a:tr>
              <a:tr h="916288">
                <a:tc>
                  <a:txBody>
                    <a:bodyPr/>
                    <a:lstStyle/>
                    <a:p>
                      <a:pPr marL="0" indent="0" algn="just">
                        <a:buNone/>
                      </a:pPr>
                      <a:r>
                        <a:rPr lang="es-ES" sz="1200" dirty="0">
                          <a:latin typeface="Montserrat Medium"/>
                        </a:rPr>
                        <a:t>5. Difundir los conceptos y procedimientos archivísticos básicos entre el personal de la Agencia Espacial Mexicana </a:t>
                      </a:r>
                    </a:p>
                    <a:p>
                      <a:pPr lvl="0" algn="ctr">
                        <a:buNone/>
                      </a:pPr>
                      <a:endParaRPr lang="es-ES" sz="1200" dirty="0">
                        <a:latin typeface="Montserrat Medium"/>
                      </a:endParaRPr>
                    </a:p>
                  </a:txBody>
                  <a:tcPr/>
                </a:tc>
                <a:tc>
                  <a:txBody>
                    <a:bodyPr/>
                    <a:lstStyle/>
                    <a:p>
                      <a:pPr algn="ctr"/>
                      <a:r>
                        <a:rPr lang="es-ES" sz="1200" dirty="0">
                          <a:latin typeface="Montserrat Medium"/>
                        </a:rPr>
                        <a:t>2 personas servidoras públicas </a:t>
                      </a:r>
                    </a:p>
                  </a:txBody>
                  <a:tcPr/>
                </a:tc>
                <a:tc>
                  <a:txBody>
                    <a:bodyPr/>
                    <a:lstStyle/>
                    <a:p>
                      <a:pPr algn="ctr"/>
                      <a:r>
                        <a:rPr lang="es-ES" sz="1200" dirty="0">
                          <a:latin typeface="Montserrat Medium"/>
                        </a:rPr>
                        <a:t>9:00 am a 18:00 pm </a:t>
                      </a:r>
                    </a:p>
                  </a:txBody>
                  <a:tcPr/>
                </a:tc>
                <a:extLst>
                  <a:ext uri="{0D108BD9-81ED-4DB2-BD59-A6C34878D82A}">
                    <a16:rowId xmlns:a16="http://schemas.microsoft.com/office/drawing/2014/main" val="3617520023"/>
                  </a:ext>
                </a:extLst>
              </a:tr>
            </a:tbl>
          </a:graphicData>
        </a:graphic>
      </p:graphicFrame>
    </p:spTree>
    <p:extLst>
      <p:ext uri="{BB962C8B-B14F-4D97-AF65-F5344CB8AC3E}">
        <p14:creationId xmlns:p14="http://schemas.microsoft.com/office/powerpoint/2010/main" val="2197721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8F5B9821-C3E5-704D-9B6E-F32E8604CF16}"/>
              </a:ext>
            </a:extLst>
          </p:cNvPr>
          <p:cNvSpPr>
            <a:spLocks noGrp="1"/>
          </p:cNvSpPr>
          <p:nvPr>
            <p:ph type="title"/>
          </p:nvPr>
        </p:nvSpPr>
        <p:spPr>
          <a:xfrm>
            <a:off x="839790" y="829783"/>
            <a:ext cx="6974016" cy="989648"/>
          </a:xfrm>
        </p:spPr>
        <p:txBody>
          <a:bodyPr lIns="91440" tIns="45720" rIns="91440" bIns="45720" anchor="t">
            <a:noAutofit/>
          </a:bodyPr>
          <a:lstStyle/>
          <a:p>
            <a:r>
              <a:rPr lang="es-MX" dirty="0">
                <a:latin typeface="Montserrat SemiBold"/>
              </a:rPr>
              <a:t>4.5.2 Recursos Materiales </a:t>
            </a:r>
            <a:endParaRPr lang="es-MX" dirty="0"/>
          </a:p>
        </p:txBody>
      </p:sp>
      <p:grpSp>
        <p:nvGrpSpPr>
          <p:cNvPr id="8" name="Grupo 7">
            <a:extLst>
              <a:ext uri="{FF2B5EF4-FFF2-40B4-BE49-F238E27FC236}">
                <a16:creationId xmlns:a16="http://schemas.microsoft.com/office/drawing/2014/main" id="{714E8AEE-3BF2-5741-8E61-E34FBA2A9E26}"/>
              </a:ext>
            </a:extLst>
          </p:cNvPr>
          <p:cNvGrpSpPr/>
          <p:nvPr/>
        </p:nvGrpSpPr>
        <p:grpSpPr>
          <a:xfrm>
            <a:off x="9567025" y="4133089"/>
            <a:ext cx="2018779" cy="1610463"/>
            <a:chOff x="9567025" y="4133087"/>
            <a:chExt cx="2018779" cy="1610462"/>
          </a:xfrm>
        </p:grpSpPr>
        <p:pic>
          <p:nvPicPr>
            <p:cNvPr id="9" name="Imagen 8">
              <a:extLst>
                <a:ext uri="{FF2B5EF4-FFF2-40B4-BE49-F238E27FC236}">
                  <a16:creationId xmlns:a16="http://schemas.microsoft.com/office/drawing/2014/main" id="{BF6A474E-1009-FE48-B9CA-E58D5DAFD1EC}"/>
                </a:ext>
              </a:extLst>
            </p:cNvPr>
            <p:cNvPicPr>
              <a:picLocks noChangeAspect="1"/>
            </p:cNvPicPr>
            <p:nvPr/>
          </p:nvPicPr>
          <p:blipFill>
            <a:blip r:embed="rId3"/>
            <a:stretch>
              <a:fillRect/>
            </a:stretch>
          </p:blipFill>
          <p:spPr>
            <a:xfrm>
              <a:off x="9567025" y="4133087"/>
              <a:ext cx="2018779" cy="1494919"/>
            </a:xfrm>
            <a:prstGeom prst="rect">
              <a:avLst/>
            </a:prstGeom>
          </p:spPr>
        </p:pic>
        <p:sp>
          <p:nvSpPr>
            <p:cNvPr id="10" name="CuadroTexto 9">
              <a:extLst>
                <a:ext uri="{FF2B5EF4-FFF2-40B4-BE49-F238E27FC236}">
                  <a16:creationId xmlns:a16="http://schemas.microsoft.com/office/drawing/2014/main" id="{0C518883-DBFC-9045-8F1D-7E7049BC2740}"/>
                </a:ext>
              </a:extLst>
            </p:cNvPr>
            <p:cNvSpPr txBox="1"/>
            <p:nvPr/>
          </p:nvSpPr>
          <p:spPr>
            <a:xfrm>
              <a:off x="10042358" y="5443339"/>
              <a:ext cx="1106906" cy="300210"/>
            </a:xfrm>
            <a:prstGeom prst="rect">
              <a:avLst/>
            </a:prstGeom>
            <a:noFill/>
          </p:spPr>
          <p:txBody>
            <a:bodyPr wrap="square" rtlCol="0">
              <a:spAutoFit/>
            </a:bodyPr>
            <a:lstStyle/>
            <a:p>
              <a:r>
                <a:rPr lang="es-MX" sz="1351">
                  <a:solidFill>
                    <a:srgbClr val="A42145"/>
                  </a:solidFill>
                </a:rPr>
                <a:t>(BORRAR)</a:t>
              </a:r>
            </a:p>
          </p:txBody>
        </p:sp>
      </p:grpSp>
      <p:pic>
        <p:nvPicPr>
          <p:cNvPr id="15" name="Imagen 14">
            <a:extLst>
              <a:ext uri="{FF2B5EF4-FFF2-40B4-BE49-F238E27FC236}">
                <a16:creationId xmlns:a16="http://schemas.microsoft.com/office/drawing/2014/main" id="{9CF35CB4-557F-FB4C-9A02-2D01719A0097}"/>
              </a:ext>
            </a:extLst>
          </p:cNvPr>
          <p:cNvPicPr>
            <a:picLocks noChangeAspect="1"/>
          </p:cNvPicPr>
          <p:nvPr/>
        </p:nvPicPr>
        <p:blipFill>
          <a:blip r:embed="rId4"/>
          <a:stretch>
            <a:fillRect/>
          </a:stretch>
        </p:blipFill>
        <p:spPr>
          <a:xfrm>
            <a:off x="10810955" y="80194"/>
            <a:ext cx="1257300" cy="889000"/>
          </a:xfrm>
          <a:prstGeom prst="rect">
            <a:avLst/>
          </a:prstGeom>
        </p:spPr>
      </p:pic>
      <p:graphicFrame>
        <p:nvGraphicFramePr>
          <p:cNvPr id="3" name="Tabla 3">
            <a:extLst>
              <a:ext uri="{FF2B5EF4-FFF2-40B4-BE49-F238E27FC236}">
                <a16:creationId xmlns:a16="http://schemas.microsoft.com/office/drawing/2014/main" id="{44CAAD29-95E8-B4AE-FF2A-4CA83A4352D0}"/>
              </a:ext>
            </a:extLst>
          </p:cNvPr>
          <p:cNvGraphicFramePr>
            <a:graphicFrameLocks noGrp="1"/>
          </p:cNvGraphicFramePr>
          <p:nvPr>
            <p:extLst>
              <p:ext uri="{D42A27DB-BD31-4B8C-83A1-F6EECF244321}">
                <p14:modId xmlns:p14="http://schemas.microsoft.com/office/powerpoint/2010/main" val="186976318"/>
              </p:ext>
            </p:extLst>
          </p:nvPr>
        </p:nvGraphicFramePr>
        <p:xfrm>
          <a:off x="1265207" y="2717321"/>
          <a:ext cx="6264080" cy="2852474"/>
        </p:xfrm>
        <a:graphic>
          <a:graphicData uri="http://schemas.openxmlformats.org/drawingml/2006/table">
            <a:tbl>
              <a:tblPr firstRow="1" bandRow="1">
                <a:tableStyleId>{5940675A-B579-460E-94D1-54222C63F5DA}</a:tableStyleId>
              </a:tblPr>
              <a:tblGrid>
                <a:gridCol w="3132040">
                  <a:extLst>
                    <a:ext uri="{9D8B030D-6E8A-4147-A177-3AD203B41FA5}">
                      <a16:colId xmlns:a16="http://schemas.microsoft.com/office/drawing/2014/main" val="3529410482"/>
                    </a:ext>
                  </a:extLst>
                </a:gridCol>
                <a:gridCol w="3132040">
                  <a:extLst>
                    <a:ext uri="{9D8B030D-6E8A-4147-A177-3AD203B41FA5}">
                      <a16:colId xmlns:a16="http://schemas.microsoft.com/office/drawing/2014/main" val="2969818174"/>
                    </a:ext>
                  </a:extLst>
                </a:gridCol>
              </a:tblGrid>
              <a:tr h="370840">
                <a:tc>
                  <a:txBody>
                    <a:bodyPr/>
                    <a:lstStyle/>
                    <a:p>
                      <a:r>
                        <a:rPr lang="es-ES" dirty="0"/>
                        <a:t>Material </a:t>
                      </a:r>
                    </a:p>
                  </a:txBody>
                  <a:tcPr/>
                </a:tc>
                <a:tc>
                  <a:txBody>
                    <a:bodyPr/>
                    <a:lstStyle/>
                    <a:p>
                      <a:r>
                        <a:rPr lang="es-ES" dirty="0"/>
                        <a:t>Precio </a:t>
                      </a:r>
                    </a:p>
                  </a:txBody>
                  <a:tcPr/>
                </a:tc>
                <a:extLst>
                  <a:ext uri="{0D108BD9-81ED-4DB2-BD59-A6C34878D82A}">
                    <a16:rowId xmlns:a16="http://schemas.microsoft.com/office/drawing/2014/main" val="2993387374"/>
                  </a:ext>
                </a:extLst>
              </a:tr>
              <a:tr h="370840">
                <a:tc>
                  <a:txBody>
                    <a:bodyPr/>
                    <a:lstStyle/>
                    <a:p>
                      <a:r>
                        <a:rPr lang="es-ES" dirty="0"/>
                        <a:t>Equipo de Computo </a:t>
                      </a:r>
                    </a:p>
                  </a:txBody>
                  <a:tcPr/>
                </a:tc>
                <a:tc>
                  <a:txBody>
                    <a:bodyPr/>
                    <a:lstStyle/>
                    <a:p>
                      <a:r>
                        <a:rPr lang="es-ES" dirty="0"/>
                        <a:t>La agencia cuenta con ello </a:t>
                      </a:r>
                    </a:p>
                  </a:txBody>
                  <a:tcPr/>
                </a:tc>
                <a:extLst>
                  <a:ext uri="{0D108BD9-81ED-4DB2-BD59-A6C34878D82A}">
                    <a16:rowId xmlns:a16="http://schemas.microsoft.com/office/drawing/2014/main" val="3836777593"/>
                  </a:ext>
                </a:extLst>
              </a:tr>
              <a:tr h="551234">
                <a:tc>
                  <a:txBody>
                    <a:bodyPr/>
                    <a:lstStyle/>
                    <a:p>
                      <a:r>
                        <a:rPr lang="es-ES" dirty="0"/>
                        <a:t>Impresoras </a:t>
                      </a:r>
                    </a:p>
                  </a:txBody>
                  <a:tcPr/>
                </a:tc>
                <a:tc>
                  <a:txBody>
                    <a:bodyPr/>
                    <a:lstStyle/>
                    <a:p>
                      <a:r>
                        <a:rPr lang="es-ES" dirty="0"/>
                        <a:t>La agencia cuenta con ello </a:t>
                      </a:r>
                    </a:p>
                  </a:txBody>
                  <a:tcPr/>
                </a:tc>
                <a:extLst>
                  <a:ext uri="{0D108BD9-81ED-4DB2-BD59-A6C34878D82A}">
                    <a16:rowId xmlns:a16="http://schemas.microsoft.com/office/drawing/2014/main" val="1055942172"/>
                  </a:ext>
                </a:extLst>
              </a:tr>
              <a:tr h="370840">
                <a:tc>
                  <a:txBody>
                    <a:bodyPr/>
                    <a:lstStyle/>
                    <a:p>
                      <a:r>
                        <a:rPr lang="es-ES" dirty="0"/>
                        <a:t>Cajas de Archivo AG 12 </a:t>
                      </a:r>
                    </a:p>
                  </a:txBody>
                  <a:tcPr/>
                </a:tc>
                <a:tc>
                  <a:txBody>
                    <a:bodyPr/>
                    <a:lstStyle/>
                    <a:p>
                      <a:r>
                        <a:rPr lang="es-ES" dirty="0"/>
                        <a:t>En evaluación y cotización</a:t>
                      </a:r>
                    </a:p>
                  </a:txBody>
                  <a:tcPr/>
                </a:tc>
                <a:extLst>
                  <a:ext uri="{0D108BD9-81ED-4DB2-BD59-A6C34878D82A}">
                    <a16:rowId xmlns:a16="http://schemas.microsoft.com/office/drawing/2014/main" val="1326279529"/>
                  </a:ext>
                </a:extLst>
              </a:tr>
              <a:tr h="370840">
                <a:tc>
                  <a:txBody>
                    <a:bodyPr/>
                    <a:lstStyle/>
                    <a:p>
                      <a:pPr lvl="0">
                        <a:buNone/>
                      </a:pPr>
                      <a:r>
                        <a:rPr lang="es-ES" sz="1800" b="0" i="0" u="none" strike="noStrike" noProof="0" dirty="0">
                          <a:latin typeface="Calibri"/>
                        </a:rPr>
                        <a:t>Material de papelería </a:t>
                      </a:r>
                      <a:endParaRPr lang="en-US" sz="1800" b="0" i="0" u="none" strike="noStrike" noProof="0" dirty="0">
                        <a:latin typeface="Calibri"/>
                      </a:endParaRPr>
                    </a:p>
                    <a:p>
                      <a:pPr marL="285750" lvl="0" indent="-285750">
                        <a:buClr>
                          <a:srgbClr val="000000"/>
                        </a:buClr>
                        <a:buFont typeface="Arial,Sans-Serif"/>
                        <a:buChar char="•"/>
                      </a:pPr>
                      <a:r>
                        <a:rPr lang="es-ES" sz="1800" b="0" i="0" u="none" strike="noStrike" noProof="0" dirty="0">
                          <a:latin typeface="Calibri"/>
                        </a:rPr>
                        <a:t>Hojas</a:t>
                      </a:r>
                      <a:endParaRPr lang="en-US" sz="1800" b="0" i="0" u="none" strike="noStrike" noProof="0" dirty="0">
                        <a:latin typeface="Calibri"/>
                      </a:endParaRPr>
                    </a:p>
                    <a:p>
                      <a:pPr marL="285750" lvl="0" indent="-285750">
                        <a:buClr>
                          <a:srgbClr val="000000"/>
                        </a:buClr>
                        <a:buFont typeface="Arial,Sans-Serif"/>
                        <a:buChar char="•"/>
                      </a:pPr>
                      <a:r>
                        <a:rPr lang="es-ES" sz="1800" b="0" i="0" u="none" strike="noStrike" noProof="0" dirty="0">
                          <a:latin typeface="Calibri"/>
                        </a:rPr>
                        <a:t>Folders</a:t>
                      </a:r>
                      <a:endParaRPr lang="en-US" sz="1800" b="0" i="0" u="none" strike="noStrike" noProof="0" dirty="0">
                        <a:latin typeface="Calibri"/>
                      </a:endParaRPr>
                    </a:p>
                    <a:p>
                      <a:pPr marL="285750" lvl="0" indent="-285750">
                        <a:buClr>
                          <a:srgbClr val="000000"/>
                        </a:buClr>
                        <a:buFont typeface="Arial,Sans-Serif"/>
                        <a:buChar char="•"/>
                      </a:pPr>
                      <a:r>
                        <a:rPr lang="es-ES" sz="1800" b="0" i="0" u="none" strike="noStrike" noProof="0" dirty="0">
                          <a:latin typeface="Calibri"/>
                        </a:rPr>
                        <a:t>Hilo de algodón</a:t>
                      </a:r>
                      <a:endParaRPr lang="es-ES" dirty="0"/>
                    </a:p>
                  </a:txBody>
                  <a:tcPr/>
                </a:tc>
                <a:tc>
                  <a:txBody>
                    <a:bodyPr/>
                    <a:lstStyle/>
                    <a:p>
                      <a:pPr lvl="0">
                        <a:buNone/>
                      </a:pPr>
                      <a:r>
                        <a:rPr lang="es-ES" sz="1800" b="0" i="0" u="none" strike="noStrike" noProof="0" dirty="0">
                          <a:latin typeface="Calibri"/>
                        </a:rPr>
                        <a:t>En evaluación y cotización</a:t>
                      </a:r>
                      <a:endParaRPr lang="es-ES" dirty="0"/>
                    </a:p>
                  </a:txBody>
                  <a:tcPr/>
                </a:tc>
                <a:extLst>
                  <a:ext uri="{0D108BD9-81ED-4DB2-BD59-A6C34878D82A}">
                    <a16:rowId xmlns:a16="http://schemas.microsoft.com/office/drawing/2014/main" val="3053853716"/>
                  </a:ext>
                </a:extLst>
              </a:tr>
            </a:tbl>
          </a:graphicData>
        </a:graphic>
      </p:graphicFrame>
      <p:sp>
        <p:nvSpPr>
          <p:cNvPr id="4" name="CuadroTexto 3">
            <a:extLst>
              <a:ext uri="{FF2B5EF4-FFF2-40B4-BE49-F238E27FC236}">
                <a16:creationId xmlns:a16="http://schemas.microsoft.com/office/drawing/2014/main" id="{344CD50F-4349-379D-2E6A-6CA342196ED8}"/>
              </a:ext>
            </a:extLst>
          </p:cNvPr>
          <p:cNvSpPr txBox="1"/>
          <p:nvPr/>
        </p:nvSpPr>
        <p:spPr>
          <a:xfrm>
            <a:off x="836098" y="2253189"/>
            <a:ext cx="1103480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dirty="0">
                <a:latin typeface="Montserrat SemiBold"/>
                <a:ea typeface="Calibri"/>
                <a:cs typeface="Calibri"/>
              </a:rPr>
              <a:t>La agencia cuenta con algunos recursos materiales para la  administración de Archivos </a:t>
            </a:r>
            <a:endParaRPr lang="es-ES" sz="1100" dirty="0">
              <a:latin typeface="Montserrat SemiBold"/>
            </a:endParaRPr>
          </a:p>
        </p:txBody>
      </p:sp>
    </p:spTree>
    <p:extLst>
      <p:ext uri="{BB962C8B-B14F-4D97-AF65-F5344CB8AC3E}">
        <p14:creationId xmlns:p14="http://schemas.microsoft.com/office/powerpoint/2010/main" val="891683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descr="Gráfico&#10;&#10;Descripción generada automáticamente">
            <a:extLst>
              <a:ext uri="{FF2B5EF4-FFF2-40B4-BE49-F238E27FC236}">
                <a16:creationId xmlns:a16="http://schemas.microsoft.com/office/drawing/2014/main" id="{2F0117B7-35DA-ADAF-3041-132CBED0E0BF}"/>
              </a:ext>
            </a:extLst>
          </p:cNvPr>
          <p:cNvPicPr>
            <a:picLocks noChangeAspect="1"/>
          </p:cNvPicPr>
          <p:nvPr/>
        </p:nvPicPr>
        <p:blipFill rotWithShape="1">
          <a:blip r:embed="rId2"/>
          <a:srcRect l="6906" r="16160" b="-213"/>
          <a:stretch/>
        </p:blipFill>
        <p:spPr>
          <a:xfrm>
            <a:off x="669985" y="92864"/>
            <a:ext cx="8563387" cy="6758542"/>
          </a:xfrm>
          <a:prstGeom prst="rect">
            <a:avLst/>
          </a:prstGeom>
        </p:spPr>
      </p:pic>
    </p:spTree>
    <p:extLst>
      <p:ext uri="{BB962C8B-B14F-4D97-AF65-F5344CB8AC3E}">
        <p14:creationId xmlns:p14="http://schemas.microsoft.com/office/powerpoint/2010/main" val="836494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A248B9BB-C872-0E44-951F-84A07729DC3D}"/>
              </a:ext>
            </a:extLst>
          </p:cNvPr>
          <p:cNvPicPr>
            <a:picLocks noChangeAspect="1"/>
          </p:cNvPicPr>
          <p:nvPr/>
        </p:nvPicPr>
        <p:blipFill>
          <a:blip r:embed="rId2"/>
          <a:stretch>
            <a:fillRect/>
          </a:stretch>
        </p:blipFill>
        <p:spPr>
          <a:xfrm>
            <a:off x="10539735" y="67279"/>
            <a:ext cx="1257300" cy="889000"/>
          </a:xfrm>
          <a:prstGeom prst="rect">
            <a:avLst/>
          </a:prstGeom>
        </p:spPr>
      </p:pic>
      <p:sp>
        <p:nvSpPr>
          <p:cNvPr id="2" name="Título 1">
            <a:extLst>
              <a:ext uri="{FF2B5EF4-FFF2-40B4-BE49-F238E27FC236}">
                <a16:creationId xmlns:a16="http://schemas.microsoft.com/office/drawing/2014/main" id="{1785E53A-AE20-6547-A1EE-1E553B4D33D2}"/>
              </a:ext>
            </a:extLst>
          </p:cNvPr>
          <p:cNvSpPr>
            <a:spLocks noGrp="1"/>
          </p:cNvSpPr>
          <p:nvPr>
            <p:ph type="title"/>
          </p:nvPr>
        </p:nvSpPr>
        <p:spPr>
          <a:xfrm>
            <a:off x="153550" y="512552"/>
            <a:ext cx="5207479" cy="1302311"/>
          </a:xfrm>
        </p:spPr>
        <p:txBody>
          <a:bodyPr lIns="91440" tIns="45720" rIns="91440" bIns="45720" anchor="t">
            <a:noAutofit/>
          </a:bodyPr>
          <a:lstStyle/>
          <a:p>
            <a:r>
              <a:rPr lang="es-MX" sz="3200">
                <a:latin typeface="Montserrat SemiBold"/>
              </a:rPr>
              <a:t> </a:t>
            </a:r>
            <a:r>
              <a:rPr lang="es-MX" sz="3200" b="1">
                <a:latin typeface="Montserrat SemiBold"/>
              </a:rPr>
              <a:t>Marco de referencia</a:t>
            </a:r>
            <a:endParaRPr lang="es-ES" sz="3200">
              <a:latin typeface="Montserrat SemiBold"/>
            </a:endParaRPr>
          </a:p>
        </p:txBody>
      </p:sp>
      <p:sp>
        <p:nvSpPr>
          <p:cNvPr id="3" name="Marcador de contenido 2">
            <a:extLst>
              <a:ext uri="{FF2B5EF4-FFF2-40B4-BE49-F238E27FC236}">
                <a16:creationId xmlns:a16="http://schemas.microsoft.com/office/drawing/2014/main" id="{4B639BD9-C698-1F46-8816-49A841BCE106}"/>
              </a:ext>
            </a:extLst>
          </p:cNvPr>
          <p:cNvSpPr>
            <a:spLocks noGrp="1"/>
          </p:cNvSpPr>
          <p:nvPr>
            <p:ph idx="1"/>
          </p:nvPr>
        </p:nvSpPr>
        <p:spPr>
          <a:xfrm>
            <a:off x="980353" y="1238312"/>
            <a:ext cx="8919331" cy="5218153"/>
          </a:xfrm>
        </p:spPr>
        <p:txBody>
          <a:bodyPr lIns="91440" tIns="45720" rIns="91440" bIns="45720" anchor="t">
            <a:normAutofit/>
          </a:bodyPr>
          <a:lstStyle/>
          <a:p>
            <a:pPr algn="just">
              <a:lnSpc>
                <a:spcPct val="120000"/>
              </a:lnSpc>
            </a:pPr>
            <a:r>
              <a:rPr lang="es-MX" sz="1400" dirty="0">
                <a:solidFill>
                  <a:srgbClr val="3F3F3F"/>
                </a:solidFill>
                <a:latin typeface="Montserrat SemiBold"/>
              </a:rPr>
              <a:t>En octubre del año 2018, se presentó ante el Archivo General de la Nación la validación del Cuadro de Clasificación Archivística y Catálogo de Disposición Documental de la Agencia Espacial Mexicana cuyo resultado no fue favorable para el organismo, por consiguiente, no se autorizó su validación.</a:t>
            </a:r>
            <a:endParaRPr lang="es-ES" sz="1400">
              <a:solidFill>
                <a:srgbClr val="3F3F3F"/>
              </a:solidFill>
              <a:latin typeface="Montserrat SemiBold"/>
            </a:endParaRPr>
          </a:p>
          <a:p>
            <a:pPr algn="just">
              <a:lnSpc>
                <a:spcPct val="120000"/>
              </a:lnSpc>
            </a:pPr>
            <a:r>
              <a:rPr lang="es-MX" sz="1400" dirty="0">
                <a:solidFill>
                  <a:srgbClr val="3F3F3F"/>
                </a:solidFill>
                <a:latin typeface="Montserrat SemiBold"/>
              </a:rPr>
              <a:t>Por lo anterior y con el objetivo de lograr la validación del Catálogo de Disposición Documental, es importante llevar a cabo un análisis para su modificación  y actualización de las fichas técnicas de valoración documental,  con la contribución de los responsables de los archivos de trámite, las áreas generadoras de la información y el Grupo Interdisciplinario, para realizar la alineación de las series documentales que conforman el CGCA y el CADIDO</a:t>
            </a:r>
          </a:p>
          <a:p>
            <a:pPr algn="just">
              <a:lnSpc>
                <a:spcPct val="120000"/>
              </a:lnSpc>
            </a:pPr>
            <a:endParaRPr lang="es-MX" sz="1400" dirty="0">
              <a:solidFill>
                <a:srgbClr val="3F3F3F"/>
              </a:solidFill>
              <a:latin typeface="Montserrat SemiBold"/>
            </a:endParaRPr>
          </a:p>
          <a:p>
            <a:pPr algn="just">
              <a:lnSpc>
                <a:spcPct val="120000"/>
              </a:lnSpc>
            </a:pPr>
            <a:r>
              <a:rPr lang="es-MX" sz="1400" dirty="0">
                <a:solidFill>
                  <a:srgbClr val="3F3F3F"/>
                </a:solidFill>
                <a:latin typeface="Montserrat SemiBold"/>
              </a:rPr>
              <a:t>Por otro lado, es importante desarrollar y operar un Sistema Automatizado de Archivos de la AEM, que permita cumplir con los requisitos para la administración archivística en lo que corresponde al registro de los expedientes activos en los archivos de trámite e incorporar las transferencias primarias y secundarias para cubrir el ciclo de la documentación, es decir desde la producción del documento hasta la conservación precautoria en el archivo de concentración.</a:t>
            </a:r>
            <a:endParaRPr lang="es-MX" sz="1400">
              <a:solidFill>
                <a:srgbClr val="3F3F3F"/>
              </a:solidFill>
            </a:endParaRPr>
          </a:p>
        </p:txBody>
      </p:sp>
      <p:grpSp>
        <p:nvGrpSpPr>
          <p:cNvPr id="7" name="Grupo 6">
            <a:extLst>
              <a:ext uri="{FF2B5EF4-FFF2-40B4-BE49-F238E27FC236}">
                <a16:creationId xmlns:a16="http://schemas.microsoft.com/office/drawing/2014/main" id="{74F4FF9F-0343-CD7A-E1E3-9CB51EBA6ED8}"/>
              </a:ext>
            </a:extLst>
          </p:cNvPr>
          <p:cNvGrpSpPr/>
          <p:nvPr/>
        </p:nvGrpSpPr>
        <p:grpSpPr>
          <a:xfrm>
            <a:off x="9912082" y="4133089"/>
            <a:ext cx="2018779" cy="1610463"/>
            <a:chOff x="9567025" y="4133087"/>
            <a:chExt cx="2018779" cy="1610462"/>
          </a:xfrm>
        </p:grpSpPr>
        <p:pic>
          <p:nvPicPr>
            <p:cNvPr id="5" name="Imagen 4">
              <a:extLst>
                <a:ext uri="{FF2B5EF4-FFF2-40B4-BE49-F238E27FC236}">
                  <a16:creationId xmlns:a16="http://schemas.microsoft.com/office/drawing/2014/main" id="{58E2CD15-6FED-46B5-5576-4E41F9749566}"/>
                </a:ext>
              </a:extLst>
            </p:cNvPr>
            <p:cNvPicPr>
              <a:picLocks noChangeAspect="1"/>
            </p:cNvPicPr>
            <p:nvPr/>
          </p:nvPicPr>
          <p:blipFill>
            <a:blip r:embed="rId3"/>
            <a:stretch>
              <a:fillRect/>
            </a:stretch>
          </p:blipFill>
          <p:spPr>
            <a:xfrm>
              <a:off x="9567025" y="4133087"/>
              <a:ext cx="2018779" cy="1494919"/>
            </a:xfrm>
            <a:prstGeom prst="rect">
              <a:avLst/>
            </a:prstGeom>
          </p:spPr>
        </p:pic>
        <p:sp>
          <p:nvSpPr>
            <p:cNvPr id="6" name="CuadroTexto 5">
              <a:extLst>
                <a:ext uri="{FF2B5EF4-FFF2-40B4-BE49-F238E27FC236}">
                  <a16:creationId xmlns:a16="http://schemas.microsoft.com/office/drawing/2014/main" id="{B6EDC53E-F793-C8F4-1C74-F05279BA04C9}"/>
                </a:ext>
              </a:extLst>
            </p:cNvPr>
            <p:cNvSpPr txBox="1"/>
            <p:nvPr/>
          </p:nvSpPr>
          <p:spPr>
            <a:xfrm>
              <a:off x="10042358" y="5443339"/>
              <a:ext cx="1106906" cy="300210"/>
            </a:xfrm>
            <a:prstGeom prst="rect">
              <a:avLst/>
            </a:prstGeom>
            <a:noFill/>
          </p:spPr>
          <p:txBody>
            <a:bodyPr wrap="square" rtlCol="0">
              <a:spAutoFit/>
            </a:bodyPr>
            <a:lstStyle/>
            <a:p>
              <a:r>
                <a:rPr lang="es-MX" sz="1351">
                  <a:solidFill>
                    <a:srgbClr val="A42145"/>
                  </a:solidFill>
                </a:rPr>
                <a:t>(BORRAR)</a:t>
              </a:r>
            </a:p>
          </p:txBody>
        </p:sp>
      </p:grpSp>
    </p:spTree>
    <p:extLst>
      <p:ext uri="{BB962C8B-B14F-4D97-AF65-F5344CB8AC3E}">
        <p14:creationId xmlns:p14="http://schemas.microsoft.com/office/powerpoint/2010/main" val="2535161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7E31C6-BA91-F343-95FA-B7F5177BBAC2}"/>
              </a:ext>
            </a:extLst>
          </p:cNvPr>
          <p:cNvSpPr>
            <a:spLocks noGrp="1"/>
          </p:cNvSpPr>
          <p:nvPr>
            <p:ph type="title"/>
          </p:nvPr>
        </p:nvSpPr>
        <p:spPr>
          <a:xfrm>
            <a:off x="831851" y="784707"/>
            <a:ext cx="8256732" cy="712257"/>
          </a:xfrm>
        </p:spPr>
        <p:txBody>
          <a:bodyPr lIns="91440" tIns="45720" rIns="91440" bIns="45720" anchor="b">
            <a:normAutofit/>
          </a:bodyPr>
          <a:lstStyle/>
          <a:p>
            <a:pPr algn="l"/>
            <a:r>
              <a:rPr lang="es-MX" b="0">
                <a:latin typeface="Montserrat SemiBold"/>
              </a:rPr>
              <a:t>2. Justificación</a:t>
            </a:r>
            <a:endParaRPr lang="es-ES"/>
          </a:p>
        </p:txBody>
      </p:sp>
      <p:sp>
        <p:nvSpPr>
          <p:cNvPr id="3" name="Marcador de texto 2">
            <a:extLst>
              <a:ext uri="{FF2B5EF4-FFF2-40B4-BE49-F238E27FC236}">
                <a16:creationId xmlns:a16="http://schemas.microsoft.com/office/drawing/2014/main" id="{3237AA16-BD1D-AD4C-879C-A685049EBACC}"/>
              </a:ext>
            </a:extLst>
          </p:cNvPr>
          <p:cNvSpPr>
            <a:spLocks noGrp="1"/>
          </p:cNvSpPr>
          <p:nvPr>
            <p:ph type="body" idx="1"/>
          </p:nvPr>
        </p:nvSpPr>
        <p:spPr>
          <a:xfrm>
            <a:off x="994554" y="1859715"/>
            <a:ext cx="8306940" cy="2959449"/>
          </a:xfrm>
        </p:spPr>
        <p:txBody>
          <a:bodyPr lIns="91440" tIns="45720" rIns="91440" bIns="45720" anchor="t"/>
          <a:lstStyle/>
          <a:p>
            <a:pPr algn="just"/>
            <a:r>
              <a:rPr lang="es-MX" sz="1400" dirty="0">
                <a:solidFill>
                  <a:srgbClr val="3F3F3F"/>
                </a:solidFill>
                <a:latin typeface="Montserrat SemiBold"/>
              </a:rPr>
              <a:t>Con fundamento en lo establecido por la Ley General de Archivos, artículo 23. </a:t>
            </a:r>
            <a:r>
              <a:rPr lang="es-MX" sz="1400" i="1" dirty="0">
                <a:solidFill>
                  <a:srgbClr val="3F3F3F"/>
                </a:solidFill>
                <a:latin typeface="Montserrat SemiBold"/>
              </a:rPr>
              <a:t>Los sujetos obligados que cuenten con un sistema institucional de archivos deberán elaborar un programa anual y publicarlo en su portal electrónico en los primeros treinta días naturales del ejercicio fiscal correspondiente</a:t>
            </a:r>
            <a:r>
              <a:rPr lang="es-MX" sz="1400" dirty="0">
                <a:solidFill>
                  <a:srgbClr val="3F3F3F"/>
                </a:solidFill>
                <a:latin typeface="Montserrat"/>
              </a:rPr>
              <a:t>. </a:t>
            </a:r>
            <a:endParaRPr lang="es-ES" sz="1400">
              <a:solidFill>
                <a:srgbClr val="3F3F3F"/>
              </a:solidFill>
            </a:endParaRPr>
          </a:p>
          <a:p>
            <a:pPr algn="just"/>
            <a:r>
              <a:rPr lang="es-MX" sz="1400" dirty="0">
                <a:solidFill>
                  <a:srgbClr val="3F3F3F"/>
                </a:solidFill>
                <a:latin typeface="Montserrat SemiBold"/>
              </a:rPr>
              <a:t>De modo que la Coordinación de Archivos  se encuentra trabajando en conjunto con  el sistema Institucional de Archivos (SIA) </a:t>
            </a:r>
            <a:r>
              <a:rPr lang="es-MX" sz="1400" dirty="0">
                <a:solidFill>
                  <a:schemeClr val="tx1"/>
                </a:solidFill>
                <a:latin typeface="Montserrat SemiBold"/>
              </a:rPr>
              <a:t>de la Agencia Espacial Mexicana</a:t>
            </a:r>
            <a:r>
              <a:rPr lang="es-MX" sz="1400" dirty="0">
                <a:solidFill>
                  <a:srgbClr val="898989"/>
                </a:solidFill>
                <a:latin typeface="Montserrat SemiBold"/>
              </a:rPr>
              <a:t> </a:t>
            </a:r>
            <a:r>
              <a:rPr lang="es-MX" sz="1400" dirty="0">
                <a:solidFill>
                  <a:srgbClr val="3F3F3F"/>
                </a:solidFill>
                <a:latin typeface="Montserrat SemiBold"/>
              </a:rPr>
              <a:t>, en el desarrollo e implementación de los Instrumentos de Control y Consulta Archivísticos con el fin de que las personas servidoras públicas utilicen las herramientas para la correcta gestión y organización de Archivos; del mismo modo adquirir  conocimientos que apoyen el desarrollo archivístico y llevar a cabo las buenas prácticas en los Archivos de Tramite y Concentración, con la finalidad de  asegurar la disponibilidad, integridad y  fiabilidad de los documentos de archivo.</a:t>
            </a:r>
          </a:p>
        </p:txBody>
      </p:sp>
      <p:pic>
        <p:nvPicPr>
          <p:cNvPr id="11" name="Imagen 10">
            <a:extLst>
              <a:ext uri="{FF2B5EF4-FFF2-40B4-BE49-F238E27FC236}">
                <a16:creationId xmlns:a16="http://schemas.microsoft.com/office/drawing/2014/main" id="{C9B41D6D-ADEB-784E-A49D-38A11437732F}"/>
              </a:ext>
            </a:extLst>
          </p:cNvPr>
          <p:cNvPicPr>
            <a:picLocks noChangeAspect="1"/>
          </p:cNvPicPr>
          <p:nvPr/>
        </p:nvPicPr>
        <p:blipFill>
          <a:blip r:embed="rId2"/>
          <a:stretch>
            <a:fillRect/>
          </a:stretch>
        </p:blipFill>
        <p:spPr>
          <a:xfrm>
            <a:off x="10810955" y="80194"/>
            <a:ext cx="1257300" cy="889000"/>
          </a:xfrm>
          <a:prstGeom prst="rect">
            <a:avLst/>
          </a:prstGeom>
        </p:spPr>
      </p:pic>
      <p:grpSp>
        <p:nvGrpSpPr>
          <p:cNvPr id="7" name="Grupo 6">
            <a:extLst>
              <a:ext uri="{FF2B5EF4-FFF2-40B4-BE49-F238E27FC236}">
                <a16:creationId xmlns:a16="http://schemas.microsoft.com/office/drawing/2014/main" id="{CBACED07-92CF-D7FA-C718-31467E51AE2C}"/>
              </a:ext>
            </a:extLst>
          </p:cNvPr>
          <p:cNvGrpSpPr/>
          <p:nvPr/>
        </p:nvGrpSpPr>
        <p:grpSpPr>
          <a:xfrm>
            <a:off x="9725176" y="3888674"/>
            <a:ext cx="2018779" cy="1610463"/>
            <a:chOff x="9567025" y="4133087"/>
            <a:chExt cx="2018779" cy="1610462"/>
          </a:xfrm>
        </p:grpSpPr>
        <p:pic>
          <p:nvPicPr>
            <p:cNvPr id="5" name="Imagen 4">
              <a:extLst>
                <a:ext uri="{FF2B5EF4-FFF2-40B4-BE49-F238E27FC236}">
                  <a16:creationId xmlns:a16="http://schemas.microsoft.com/office/drawing/2014/main" id="{2DFA3727-5410-A64E-CB6E-8AB66F7ACFD4}"/>
                </a:ext>
              </a:extLst>
            </p:cNvPr>
            <p:cNvPicPr>
              <a:picLocks noChangeAspect="1"/>
            </p:cNvPicPr>
            <p:nvPr/>
          </p:nvPicPr>
          <p:blipFill>
            <a:blip r:embed="rId3"/>
            <a:stretch>
              <a:fillRect/>
            </a:stretch>
          </p:blipFill>
          <p:spPr>
            <a:xfrm>
              <a:off x="9567025" y="4133087"/>
              <a:ext cx="2018779" cy="1494919"/>
            </a:xfrm>
            <a:prstGeom prst="rect">
              <a:avLst/>
            </a:prstGeom>
          </p:spPr>
        </p:pic>
        <p:sp>
          <p:nvSpPr>
            <p:cNvPr id="6" name="CuadroTexto 5">
              <a:extLst>
                <a:ext uri="{FF2B5EF4-FFF2-40B4-BE49-F238E27FC236}">
                  <a16:creationId xmlns:a16="http://schemas.microsoft.com/office/drawing/2014/main" id="{AD5007D4-201A-E2D8-8DC4-4E599BC06ADE}"/>
                </a:ext>
              </a:extLst>
            </p:cNvPr>
            <p:cNvSpPr txBox="1"/>
            <p:nvPr/>
          </p:nvSpPr>
          <p:spPr>
            <a:xfrm>
              <a:off x="10042358" y="5443339"/>
              <a:ext cx="1106906" cy="300210"/>
            </a:xfrm>
            <a:prstGeom prst="rect">
              <a:avLst/>
            </a:prstGeom>
            <a:noFill/>
          </p:spPr>
          <p:txBody>
            <a:bodyPr wrap="square" rtlCol="0">
              <a:spAutoFit/>
            </a:bodyPr>
            <a:lstStyle/>
            <a:p>
              <a:r>
                <a:rPr lang="es-MX" sz="1351">
                  <a:solidFill>
                    <a:srgbClr val="A42145"/>
                  </a:solidFill>
                </a:rPr>
                <a:t>(BORRAR)</a:t>
              </a:r>
            </a:p>
          </p:txBody>
        </p:sp>
      </p:grpSp>
    </p:spTree>
    <p:extLst>
      <p:ext uri="{BB962C8B-B14F-4D97-AF65-F5344CB8AC3E}">
        <p14:creationId xmlns:p14="http://schemas.microsoft.com/office/powerpoint/2010/main" val="2154335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F8B389-081E-A241-9DC9-5F64D5E73FB3}"/>
              </a:ext>
            </a:extLst>
          </p:cNvPr>
          <p:cNvSpPr>
            <a:spLocks noGrp="1"/>
          </p:cNvSpPr>
          <p:nvPr>
            <p:ph type="title"/>
          </p:nvPr>
        </p:nvSpPr>
        <p:spPr>
          <a:xfrm>
            <a:off x="683381" y="1167690"/>
            <a:ext cx="11424920" cy="836733"/>
          </a:xfrm>
        </p:spPr>
        <p:txBody>
          <a:bodyPr lIns="91440" tIns="45720" rIns="91440" bIns="45720" anchor="t"/>
          <a:lstStyle/>
          <a:p>
            <a:r>
              <a:rPr lang="es-MX">
                <a:latin typeface="Montserrat SemiBold"/>
              </a:rPr>
              <a:t>Objetivo General </a:t>
            </a:r>
            <a:endParaRPr lang="es-MX"/>
          </a:p>
        </p:txBody>
      </p:sp>
      <p:sp>
        <p:nvSpPr>
          <p:cNvPr id="3" name="Marcador de contenido 2">
            <a:extLst>
              <a:ext uri="{FF2B5EF4-FFF2-40B4-BE49-F238E27FC236}">
                <a16:creationId xmlns:a16="http://schemas.microsoft.com/office/drawing/2014/main" id="{6B358CD6-E06B-C34D-9D22-84D1C506F5B9}"/>
              </a:ext>
            </a:extLst>
          </p:cNvPr>
          <p:cNvSpPr>
            <a:spLocks noGrp="1"/>
          </p:cNvSpPr>
          <p:nvPr>
            <p:ph idx="1"/>
          </p:nvPr>
        </p:nvSpPr>
        <p:spPr>
          <a:xfrm>
            <a:off x="1442186" y="2521077"/>
            <a:ext cx="8534111" cy="2781606"/>
          </a:xfrm>
        </p:spPr>
        <p:txBody>
          <a:bodyPr lIns="91440" tIns="45720" rIns="91440" bIns="45720" anchor="t">
            <a:normAutofit/>
          </a:bodyPr>
          <a:lstStyle/>
          <a:p>
            <a:pPr algn="just"/>
            <a:r>
              <a:rPr lang="es-MX" sz="1400" dirty="0">
                <a:solidFill>
                  <a:srgbClr val="3F3F3F"/>
                </a:solidFill>
                <a:latin typeface="Montserrat SemiBold"/>
              </a:rPr>
              <a:t>Establecer mecanismos para la organización y automatización del archivo de este organismo , de manera que la organización y consulta de los documentos sea más rápida y eficiente; de igual forma regular el orden y  funcionamiento del Sistema Institucional de Archivos (SIA) de la Agencia Espacial Mexicana   a fin de que éstos se actualicen y permitan la publicación en medios electrónicos de la información relativa a sus indicadores de gestión y al ejercicio de sus actividades , así como documentos  que por su contenido sea de interés público; </a:t>
            </a:r>
            <a:endParaRPr lang="es-MX" sz="1400">
              <a:solidFill>
                <a:srgbClr val="3F3F3F"/>
              </a:solidFill>
            </a:endParaRPr>
          </a:p>
        </p:txBody>
      </p:sp>
      <p:pic>
        <p:nvPicPr>
          <p:cNvPr id="11" name="Imagen 10">
            <a:extLst>
              <a:ext uri="{FF2B5EF4-FFF2-40B4-BE49-F238E27FC236}">
                <a16:creationId xmlns:a16="http://schemas.microsoft.com/office/drawing/2014/main" id="{88D0A676-2A30-2C45-8464-12599A915E56}"/>
              </a:ext>
            </a:extLst>
          </p:cNvPr>
          <p:cNvPicPr>
            <a:picLocks noChangeAspect="1"/>
          </p:cNvPicPr>
          <p:nvPr/>
        </p:nvPicPr>
        <p:blipFill>
          <a:blip r:embed="rId2"/>
          <a:stretch>
            <a:fillRect/>
          </a:stretch>
        </p:blipFill>
        <p:spPr>
          <a:xfrm>
            <a:off x="10810955" y="80194"/>
            <a:ext cx="1257300" cy="889000"/>
          </a:xfrm>
          <a:prstGeom prst="rect">
            <a:avLst/>
          </a:prstGeom>
        </p:spPr>
      </p:pic>
      <p:grpSp>
        <p:nvGrpSpPr>
          <p:cNvPr id="7" name="Grupo 6">
            <a:extLst>
              <a:ext uri="{FF2B5EF4-FFF2-40B4-BE49-F238E27FC236}">
                <a16:creationId xmlns:a16="http://schemas.microsoft.com/office/drawing/2014/main" id="{ADB60BF7-092E-4BAF-36D9-B7303AEF7D83}"/>
              </a:ext>
            </a:extLst>
          </p:cNvPr>
          <p:cNvGrpSpPr/>
          <p:nvPr/>
        </p:nvGrpSpPr>
        <p:grpSpPr>
          <a:xfrm>
            <a:off x="9567025" y="4133089"/>
            <a:ext cx="2018779" cy="1610463"/>
            <a:chOff x="9567025" y="4133087"/>
            <a:chExt cx="2018779" cy="1610462"/>
          </a:xfrm>
        </p:grpSpPr>
        <p:pic>
          <p:nvPicPr>
            <p:cNvPr id="5" name="Imagen 4">
              <a:extLst>
                <a:ext uri="{FF2B5EF4-FFF2-40B4-BE49-F238E27FC236}">
                  <a16:creationId xmlns:a16="http://schemas.microsoft.com/office/drawing/2014/main" id="{2760A986-986F-EA05-DCD1-06D3E925A301}"/>
                </a:ext>
              </a:extLst>
            </p:cNvPr>
            <p:cNvPicPr>
              <a:picLocks noChangeAspect="1"/>
            </p:cNvPicPr>
            <p:nvPr/>
          </p:nvPicPr>
          <p:blipFill>
            <a:blip r:embed="rId3"/>
            <a:stretch>
              <a:fillRect/>
            </a:stretch>
          </p:blipFill>
          <p:spPr>
            <a:xfrm>
              <a:off x="9567025" y="4133087"/>
              <a:ext cx="2018779" cy="1494919"/>
            </a:xfrm>
            <a:prstGeom prst="rect">
              <a:avLst/>
            </a:prstGeom>
          </p:spPr>
        </p:pic>
        <p:sp>
          <p:nvSpPr>
            <p:cNvPr id="6" name="CuadroTexto 5">
              <a:extLst>
                <a:ext uri="{FF2B5EF4-FFF2-40B4-BE49-F238E27FC236}">
                  <a16:creationId xmlns:a16="http://schemas.microsoft.com/office/drawing/2014/main" id="{10A1582C-3250-09B5-24FB-C2B65ACEA148}"/>
                </a:ext>
              </a:extLst>
            </p:cNvPr>
            <p:cNvSpPr txBox="1"/>
            <p:nvPr/>
          </p:nvSpPr>
          <p:spPr>
            <a:xfrm>
              <a:off x="10042358" y="5443339"/>
              <a:ext cx="1106906" cy="300210"/>
            </a:xfrm>
            <a:prstGeom prst="rect">
              <a:avLst/>
            </a:prstGeom>
            <a:noFill/>
          </p:spPr>
          <p:txBody>
            <a:bodyPr wrap="square" rtlCol="0">
              <a:spAutoFit/>
            </a:bodyPr>
            <a:lstStyle/>
            <a:p>
              <a:r>
                <a:rPr lang="es-MX" sz="1351">
                  <a:solidFill>
                    <a:srgbClr val="A42145"/>
                  </a:solidFill>
                </a:rPr>
                <a:t>(BORRAR)</a:t>
              </a:r>
            </a:p>
          </p:txBody>
        </p:sp>
      </p:grpSp>
    </p:spTree>
    <p:extLst>
      <p:ext uri="{BB962C8B-B14F-4D97-AF65-F5344CB8AC3E}">
        <p14:creationId xmlns:p14="http://schemas.microsoft.com/office/powerpoint/2010/main" val="4131746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F8B389-081E-A241-9DC9-5F64D5E73FB3}"/>
              </a:ext>
            </a:extLst>
          </p:cNvPr>
          <p:cNvSpPr>
            <a:spLocks noGrp="1"/>
          </p:cNvSpPr>
          <p:nvPr>
            <p:ph type="title"/>
          </p:nvPr>
        </p:nvSpPr>
        <p:spPr>
          <a:xfrm>
            <a:off x="481642" y="376022"/>
            <a:ext cx="11424920" cy="836733"/>
          </a:xfrm>
        </p:spPr>
        <p:txBody>
          <a:bodyPr lIns="91440" tIns="45720" rIns="91440" bIns="45720" anchor="t"/>
          <a:lstStyle/>
          <a:p>
            <a:r>
              <a:rPr lang="es-MX">
                <a:latin typeface="Montserrat SemiBold"/>
              </a:rPr>
              <a:t>Objetivos Específicos </a:t>
            </a:r>
            <a:br>
              <a:rPr lang="es-MX">
                <a:latin typeface="Montserrat SemiBold"/>
              </a:rPr>
            </a:br>
            <a:endParaRPr lang="es-MX"/>
          </a:p>
        </p:txBody>
      </p:sp>
      <p:sp>
        <p:nvSpPr>
          <p:cNvPr id="3" name="Marcador de contenido 2">
            <a:extLst>
              <a:ext uri="{FF2B5EF4-FFF2-40B4-BE49-F238E27FC236}">
                <a16:creationId xmlns:a16="http://schemas.microsoft.com/office/drawing/2014/main" id="{6B358CD6-E06B-C34D-9D22-84D1C506F5B9}"/>
              </a:ext>
            </a:extLst>
          </p:cNvPr>
          <p:cNvSpPr>
            <a:spLocks noGrp="1"/>
          </p:cNvSpPr>
          <p:nvPr>
            <p:ph idx="1"/>
          </p:nvPr>
        </p:nvSpPr>
        <p:spPr>
          <a:xfrm>
            <a:off x="897827" y="1311371"/>
            <a:ext cx="9387361" cy="1695494"/>
          </a:xfrm>
        </p:spPr>
        <p:txBody>
          <a:bodyPr lIns="91440" tIns="45720" rIns="91440" bIns="45720" anchor="t">
            <a:normAutofit/>
          </a:bodyPr>
          <a:lstStyle/>
          <a:p>
            <a:pPr marL="171450" indent="-171450" algn="just">
              <a:buChar char="•"/>
            </a:pPr>
            <a:r>
              <a:rPr lang="es-MX" sz="1400" dirty="0">
                <a:latin typeface="Montserrat SemiBold"/>
              </a:rPr>
              <a:t>Actualizar el Cuadro General de Clasificación Archivística y el Catálogo de Disposición Documental, para su validación , realizando ajustes en las series documentales .</a:t>
            </a:r>
          </a:p>
          <a:p>
            <a:pPr marL="171450" indent="-171450" algn="just">
              <a:buChar char="•"/>
            </a:pPr>
            <a:endParaRPr lang="es-MX" sz="1400" dirty="0">
              <a:latin typeface="Montserrat SemiBold"/>
            </a:endParaRPr>
          </a:p>
          <a:p>
            <a:pPr marL="171450" indent="-171450" algn="just">
              <a:buChar char="•"/>
            </a:pPr>
            <a:r>
              <a:rPr lang="es-MX" sz="1400" dirty="0">
                <a:latin typeface="Montserrat SemiBold"/>
              </a:rPr>
              <a:t>Implementar  los instrumentos de Control y Consulta Archivísticos para mantener la organización y localización expedita de los documentos de archivo.</a:t>
            </a:r>
          </a:p>
          <a:p>
            <a:pPr marL="171450" indent="-171450" algn="just">
              <a:buChar char="•"/>
            </a:pPr>
            <a:endParaRPr lang="es-MX" sz="1400" dirty="0"/>
          </a:p>
        </p:txBody>
      </p:sp>
      <p:pic>
        <p:nvPicPr>
          <p:cNvPr id="11" name="Imagen 10">
            <a:extLst>
              <a:ext uri="{FF2B5EF4-FFF2-40B4-BE49-F238E27FC236}">
                <a16:creationId xmlns:a16="http://schemas.microsoft.com/office/drawing/2014/main" id="{88D0A676-2A30-2C45-8464-12599A915E56}"/>
              </a:ext>
            </a:extLst>
          </p:cNvPr>
          <p:cNvPicPr>
            <a:picLocks noChangeAspect="1"/>
          </p:cNvPicPr>
          <p:nvPr/>
        </p:nvPicPr>
        <p:blipFill>
          <a:blip r:embed="rId2"/>
          <a:stretch>
            <a:fillRect/>
          </a:stretch>
        </p:blipFill>
        <p:spPr>
          <a:xfrm>
            <a:off x="10810955" y="80194"/>
            <a:ext cx="1257300" cy="889000"/>
          </a:xfrm>
          <a:prstGeom prst="rect">
            <a:avLst/>
          </a:prstGeom>
        </p:spPr>
      </p:pic>
      <p:sp>
        <p:nvSpPr>
          <p:cNvPr id="5" name="Marcador de contenido 2">
            <a:extLst>
              <a:ext uri="{FF2B5EF4-FFF2-40B4-BE49-F238E27FC236}">
                <a16:creationId xmlns:a16="http://schemas.microsoft.com/office/drawing/2014/main" id="{D4A92A5F-C0CC-6E4F-59A9-DC3ED10FA90A}"/>
              </a:ext>
            </a:extLst>
          </p:cNvPr>
          <p:cNvSpPr txBox="1">
            <a:spLocks/>
          </p:cNvSpPr>
          <p:nvPr/>
        </p:nvSpPr>
        <p:spPr>
          <a:xfrm>
            <a:off x="8225287" y="2081266"/>
            <a:ext cx="3672282" cy="2781606"/>
          </a:xfrm>
          <a:prstGeom prst="rect">
            <a:avLst/>
          </a:prstGeom>
        </p:spPr>
        <p:txBody>
          <a:bodyPr lIns="91440" tIns="45720" rIns="91440" bIns="45720" anchor="t">
            <a:normAutofit/>
          </a:bodyPr>
          <a:lstStyle>
            <a:lvl1pPr marL="0" indent="0" algn="l" defTabSz="914377" rtl="0" eaLnBrk="1" latinLnBrk="0" hangingPunct="1">
              <a:lnSpc>
                <a:spcPct val="90000"/>
              </a:lnSpc>
              <a:spcBef>
                <a:spcPts val="1000"/>
              </a:spcBef>
              <a:buFont typeface="Arial" panose="020B0604020202020204" pitchFamily="34" charset="0"/>
              <a:buNone/>
              <a:defRPr sz="2400" b="0" i="0" kern="1200">
                <a:solidFill>
                  <a:srgbClr val="404040"/>
                </a:solidFill>
                <a:latin typeface="Montserrat SemiBold" panose="00000700000000000000" pitchFamily="2"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s-MX" sz="1600"/>
          </a:p>
        </p:txBody>
      </p:sp>
      <p:sp>
        <p:nvSpPr>
          <p:cNvPr id="6" name="Marcador de contenido 2">
            <a:extLst>
              <a:ext uri="{FF2B5EF4-FFF2-40B4-BE49-F238E27FC236}">
                <a16:creationId xmlns:a16="http://schemas.microsoft.com/office/drawing/2014/main" id="{3835B348-A7C4-9D8F-359B-28E86E7CBC48}"/>
              </a:ext>
            </a:extLst>
          </p:cNvPr>
          <p:cNvSpPr txBox="1">
            <a:spLocks/>
          </p:cNvSpPr>
          <p:nvPr/>
        </p:nvSpPr>
        <p:spPr>
          <a:xfrm>
            <a:off x="838793" y="3163778"/>
            <a:ext cx="9355901" cy="684273"/>
          </a:xfrm>
          <a:prstGeom prst="rect">
            <a:avLst/>
          </a:prstGeom>
        </p:spPr>
        <p:txBody>
          <a:bodyPr lIns="91440" tIns="45720" rIns="91440" bIns="45720" anchor="t">
            <a:normAutofit/>
          </a:bodyPr>
          <a:lstStyle>
            <a:lvl1pPr marL="0" indent="0" algn="l" defTabSz="914377" rtl="0" eaLnBrk="1" latinLnBrk="0" hangingPunct="1">
              <a:lnSpc>
                <a:spcPct val="90000"/>
              </a:lnSpc>
              <a:spcBef>
                <a:spcPts val="1000"/>
              </a:spcBef>
              <a:buFont typeface="Arial" panose="020B0604020202020204" pitchFamily="34" charset="0"/>
              <a:buNone/>
              <a:defRPr sz="2400" b="0" i="0" kern="1200">
                <a:solidFill>
                  <a:srgbClr val="404040"/>
                </a:solidFill>
                <a:latin typeface="Montserrat SemiBold" panose="00000700000000000000" pitchFamily="2"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a:buChar char="•"/>
            </a:pPr>
            <a:r>
              <a:rPr lang="es-MX" sz="1400" dirty="0">
                <a:latin typeface="Montserrat SemiBold"/>
              </a:rPr>
              <a:t>Promover la valoración documental en los archivos de Trámite y Concentración, para que se resguarde la documentación el tiempo establecido y  cumplir las  vigencias documentales establecidas por el grupo Interdisciplinario de la Agencia Especial Mexicana  </a:t>
            </a:r>
            <a:endParaRPr lang="es-MX" sz="1400" dirty="0"/>
          </a:p>
        </p:txBody>
      </p:sp>
      <p:sp>
        <p:nvSpPr>
          <p:cNvPr id="7" name="Marcador de contenido 2">
            <a:extLst>
              <a:ext uri="{FF2B5EF4-FFF2-40B4-BE49-F238E27FC236}">
                <a16:creationId xmlns:a16="http://schemas.microsoft.com/office/drawing/2014/main" id="{B002050A-B01D-4529-04B0-B77D93485E41}"/>
              </a:ext>
            </a:extLst>
          </p:cNvPr>
          <p:cNvSpPr txBox="1">
            <a:spLocks/>
          </p:cNvSpPr>
          <p:nvPr/>
        </p:nvSpPr>
        <p:spPr>
          <a:xfrm>
            <a:off x="8311551" y="2038134"/>
            <a:ext cx="3672282" cy="2781606"/>
          </a:xfrm>
          <a:prstGeom prst="rect">
            <a:avLst/>
          </a:prstGeom>
        </p:spPr>
        <p:txBody>
          <a:bodyPr lIns="91440" tIns="45720" rIns="91440" bIns="45720" anchor="t">
            <a:normAutofit/>
          </a:bodyPr>
          <a:lstStyle>
            <a:lvl1pPr marL="0" indent="0" algn="l" defTabSz="914377" rtl="0" eaLnBrk="1" latinLnBrk="0" hangingPunct="1">
              <a:lnSpc>
                <a:spcPct val="90000"/>
              </a:lnSpc>
              <a:spcBef>
                <a:spcPts val="1000"/>
              </a:spcBef>
              <a:buFont typeface="Arial" panose="020B0604020202020204" pitchFamily="34" charset="0"/>
              <a:buNone/>
              <a:defRPr sz="2400" b="0" i="0" kern="1200">
                <a:solidFill>
                  <a:srgbClr val="404040"/>
                </a:solidFill>
                <a:latin typeface="Montserrat SemiBold" panose="00000700000000000000" pitchFamily="2"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s-MX" sz="1600"/>
          </a:p>
        </p:txBody>
      </p:sp>
      <p:sp>
        <p:nvSpPr>
          <p:cNvPr id="8" name="Marcador de contenido 2">
            <a:extLst>
              <a:ext uri="{FF2B5EF4-FFF2-40B4-BE49-F238E27FC236}">
                <a16:creationId xmlns:a16="http://schemas.microsoft.com/office/drawing/2014/main" id="{BEFF0E8C-B362-8F55-71CB-AF136E0E7EE4}"/>
              </a:ext>
            </a:extLst>
          </p:cNvPr>
          <p:cNvSpPr txBox="1">
            <a:spLocks/>
          </p:cNvSpPr>
          <p:nvPr/>
        </p:nvSpPr>
        <p:spPr>
          <a:xfrm>
            <a:off x="892290" y="4132914"/>
            <a:ext cx="8333518" cy="1822802"/>
          </a:xfrm>
          <a:prstGeom prst="rect">
            <a:avLst/>
          </a:prstGeom>
        </p:spPr>
        <p:txBody>
          <a:bodyPr lIns="91440" tIns="45720" rIns="91440" bIns="45720" anchor="t">
            <a:normAutofit/>
          </a:bodyPr>
          <a:lstStyle>
            <a:lvl1pPr marL="0" indent="0" algn="l" defTabSz="914377" rtl="0" eaLnBrk="1" latinLnBrk="0" hangingPunct="1">
              <a:lnSpc>
                <a:spcPct val="90000"/>
              </a:lnSpc>
              <a:spcBef>
                <a:spcPts val="1000"/>
              </a:spcBef>
              <a:buFont typeface="Arial" panose="020B0604020202020204" pitchFamily="34" charset="0"/>
              <a:buNone/>
              <a:defRPr sz="2400" b="0" i="0" kern="1200">
                <a:solidFill>
                  <a:srgbClr val="404040"/>
                </a:solidFill>
                <a:latin typeface="Montserrat SemiBold" panose="00000700000000000000" pitchFamily="2"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a:buChar char="•"/>
            </a:pPr>
            <a:r>
              <a:rPr lang="es-MX" sz="1400" dirty="0">
                <a:latin typeface="Montserrat SemiBold"/>
              </a:rPr>
              <a:t>Asegurar la conservación preservación y difusión de los documentos con valores </a:t>
            </a:r>
            <a:r>
              <a:rPr lang="es-MX" sz="1400" b="1" dirty="0">
                <a:latin typeface="Montserrat SemiBold"/>
              </a:rPr>
              <a:t>evidénciales, testimoniales e informativos</a:t>
            </a:r>
            <a:r>
              <a:rPr lang="es-MX" sz="1400" dirty="0">
                <a:latin typeface="Montserrat SemiBold"/>
              </a:rPr>
              <a:t> cuyo propósito es integrar una Unidad Documental Histórica </a:t>
            </a:r>
            <a:endParaRPr lang="es-MX" sz="1400" dirty="0"/>
          </a:p>
        </p:txBody>
      </p:sp>
      <p:grpSp>
        <p:nvGrpSpPr>
          <p:cNvPr id="12" name="Grupo 11">
            <a:extLst>
              <a:ext uri="{FF2B5EF4-FFF2-40B4-BE49-F238E27FC236}">
                <a16:creationId xmlns:a16="http://schemas.microsoft.com/office/drawing/2014/main" id="{B2749C12-3E56-56D1-C637-A1C1D65A8CC6}"/>
              </a:ext>
            </a:extLst>
          </p:cNvPr>
          <p:cNvGrpSpPr/>
          <p:nvPr/>
        </p:nvGrpSpPr>
        <p:grpSpPr>
          <a:xfrm>
            <a:off x="9567025" y="4133089"/>
            <a:ext cx="2018779" cy="1610463"/>
            <a:chOff x="9567025" y="4133087"/>
            <a:chExt cx="2018779" cy="1610462"/>
          </a:xfrm>
        </p:grpSpPr>
        <p:pic>
          <p:nvPicPr>
            <p:cNvPr id="9" name="Imagen 8">
              <a:extLst>
                <a:ext uri="{FF2B5EF4-FFF2-40B4-BE49-F238E27FC236}">
                  <a16:creationId xmlns:a16="http://schemas.microsoft.com/office/drawing/2014/main" id="{B2E709E7-C4F6-5888-2981-224DFC03D1FB}"/>
                </a:ext>
              </a:extLst>
            </p:cNvPr>
            <p:cNvPicPr>
              <a:picLocks noChangeAspect="1"/>
            </p:cNvPicPr>
            <p:nvPr/>
          </p:nvPicPr>
          <p:blipFill>
            <a:blip r:embed="rId3"/>
            <a:stretch>
              <a:fillRect/>
            </a:stretch>
          </p:blipFill>
          <p:spPr>
            <a:xfrm>
              <a:off x="9567025" y="4133087"/>
              <a:ext cx="2018779" cy="1494919"/>
            </a:xfrm>
            <a:prstGeom prst="rect">
              <a:avLst/>
            </a:prstGeom>
          </p:spPr>
        </p:pic>
        <p:sp>
          <p:nvSpPr>
            <p:cNvPr id="10" name="CuadroTexto 9">
              <a:extLst>
                <a:ext uri="{FF2B5EF4-FFF2-40B4-BE49-F238E27FC236}">
                  <a16:creationId xmlns:a16="http://schemas.microsoft.com/office/drawing/2014/main" id="{B826F5FB-68E8-BE3E-9943-5E4C2ED4850E}"/>
                </a:ext>
              </a:extLst>
            </p:cNvPr>
            <p:cNvSpPr txBox="1"/>
            <p:nvPr/>
          </p:nvSpPr>
          <p:spPr>
            <a:xfrm>
              <a:off x="10042358" y="5443339"/>
              <a:ext cx="1106906" cy="300210"/>
            </a:xfrm>
            <a:prstGeom prst="rect">
              <a:avLst/>
            </a:prstGeom>
            <a:noFill/>
          </p:spPr>
          <p:txBody>
            <a:bodyPr wrap="square" rtlCol="0">
              <a:spAutoFit/>
            </a:bodyPr>
            <a:lstStyle/>
            <a:p>
              <a:r>
                <a:rPr lang="es-MX" sz="1351">
                  <a:solidFill>
                    <a:srgbClr val="A42145"/>
                  </a:solidFill>
                </a:rPr>
                <a:t>(BORRAR)</a:t>
              </a:r>
            </a:p>
          </p:txBody>
        </p:sp>
      </p:grpSp>
    </p:spTree>
    <p:extLst>
      <p:ext uri="{BB962C8B-B14F-4D97-AF65-F5344CB8AC3E}">
        <p14:creationId xmlns:p14="http://schemas.microsoft.com/office/powerpoint/2010/main" val="2556490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08AA63-DD2B-310B-792C-CB4F19560839}"/>
              </a:ext>
            </a:extLst>
          </p:cNvPr>
          <p:cNvSpPr>
            <a:spLocks noGrp="1"/>
          </p:cNvSpPr>
          <p:nvPr>
            <p:ph type="title"/>
          </p:nvPr>
        </p:nvSpPr>
        <p:spPr/>
        <p:txBody>
          <a:bodyPr lIns="91440" tIns="45720" rIns="91440" bIns="45720" anchor="t">
            <a:noAutofit/>
          </a:bodyPr>
          <a:lstStyle/>
          <a:p>
            <a:r>
              <a:rPr lang="es-MX" b="1"/>
              <a:t>4. Planeación </a:t>
            </a:r>
            <a:endParaRPr lang="es-ES"/>
          </a:p>
        </p:txBody>
      </p:sp>
      <p:sp>
        <p:nvSpPr>
          <p:cNvPr id="3" name="Marcador de contenido 2">
            <a:extLst>
              <a:ext uri="{FF2B5EF4-FFF2-40B4-BE49-F238E27FC236}">
                <a16:creationId xmlns:a16="http://schemas.microsoft.com/office/drawing/2014/main" id="{889DB91B-1A9C-87E4-C9F4-AACFBC06A372}"/>
              </a:ext>
            </a:extLst>
          </p:cNvPr>
          <p:cNvSpPr>
            <a:spLocks noGrp="1"/>
          </p:cNvSpPr>
          <p:nvPr>
            <p:ph idx="1"/>
          </p:nvPr>
        </p:nvSpPr>
        <p:spPr>
          <a:xfrm>
            <a:off x="971451" y="1456131"/>
            <a:ext cx="8478711" cy="3718735"/>
          </a:xfrm>
        </p:spPr>
        <p:txBody>
          <a:bodyPr lIns="91440" tIns="45720" rIns="91440" bIns="45720" anchor="t">
            <a:noAutofit/>
          </a:bodyPr>
          <a:lstStyle/>
          <a:p>
            <a:pPr algn="just"/>
            <a:r>
              <a:rPr lang="es-MX" sz="1400" dirty="0">
                <a:latin typeface="Montserrat SemiBold"/>
              </a:rPr>
              <a:t>Para el alcance de los objetivos es de suma importancia realizar las siguientes actividades </a:t>
            </a:r>
            <a:endParaRPr lang="es-MX" sz="1400"/>
          </a:p>
          <a:p>
            <a:pPr algn="just"/>
            <a:r>
              <a:rPr lang="es-MX" sz="1400" dirty="0">
                <a:latin typeface="Montserrat SemiBold"/>
              </a:rPr>
              <a:t>-Grupo Interdisciplinario </a:t>
            </a:r>
            <a:endParaRPr lang="es-MX" sz="1400" dirty="0"/>
          </a:p>
          <a:p>
            <a:pPr marL="342900" indent="-342900">
              <a:buAutoNum type="arabicPeriod"/>
            </a:pPr>
            <a:r>
              <a:rPr lang="es-MX" sz="1400" dirty="0">
                <a:latin typeface="Montserrat SemiBold"/>
              </a:rPr>
              <a:t>Actualizar  los instrumentos de control y consulta archivísticos  </a:t>
            </a:r>
            <a:endParaRPr lang="es-MX" sz="1400" dirty="0"/>
          </a:p>
          <a:p>
            <a:pPr marL="342900" indent="-342900">
              <a:buAutoNum type="arabicPeriod"/>
            </a:pPr>
            <a:r>
              <a:rPr lang="es-MX" sz="1400" dirty="0">
                <a:latin typeface="Montserrat SemiBold"/>
              </a:rPr>
              <a:t>Aplicar metodologías para que los responsables del archivo de trámite  regulen los procedimientos de identificación , valoración, regulación y control en las unidades </a:t>
            </a:r>
            <a:endParaRPr lang="es-MX" sz="1400"/>
          </a:p>
          <a:p>
            <a:pPr algn="just"/>
            <a:r>
              <a:rPr lang="es-ES" sz="1400" dirty="0">
                <a:latin typeface="Montserrat SemiBold"/>
              </a:rPr>
              <a:t>-Operativa </a:t>
            </a:r>
            <a:endParaRPr lang="es-ES" sz="1400" dirty="0"/>
          </a:p>
          <a:p>
            <a:pPr marL="457200" indent="-457200" algn="just">
              <a:buAutoNum type="arabicPeriod"/>
            </a:pPr>
            <a:r>
              <a:rPr lang="es-ES" sz="1400" dirty="0">
                <a:latin typeface="Montserrat SemiBold"/>
              </a:rPr>
              <a:t>Conformar de manera correcta los expedientes de archivo como foliar y poner etiquetas </a:t>
            </a:r>
          </a:p>
          <a:p>
            <a:pPr marL="457200" indent="-457200" algn="just">
              <a:buAutoNum type="arabicPeriod"/>
            </a:pPr>
            <a:r>
              <a:rPr lang="es-ES" sz="1400" dirty="0">
                <a:latin typeface="Montserrat SemiBold"/>
              </a:rPr>
              <a:t>Realizar el expurgo, y la limpieza de los expedientes de archivo correspondientes a la sección y serie.</a:t>
            </a:r>
          </a:p>
          <a:p>
            <a:pPr marL="457200" indent="-457200" algn="just">
              <a:buAutoNum type="arabicPeriod"/>
            </a:pPr>
            <a:r>
              <a:rPr lang="es-ES" sz="1400" dirty="0">
                <a:latin typeface="Montserrat SemiBold"/>
              </a:rPr>
              <a:t>Aplicar los procedimientos conforme a la normatividad para la realización de las transferencias primarias y secundarias   </a:t>
            </a:r>
          </a:p>
        </p:txBody>
      </p:sp>
      <p:grpSp>
        <p:nvGrpSpPr>
          <p:cNvPr id="7" name="Grupo 6">
            <a:extLst>
              <a:ext uri="{FF2B5EF4-FFF2-40B4-BE49-F238E27FC236}">
                <a16:creationId xmlns:a16="http://schemas.microsoft.com/office/drawing/2014/main" id="{81A91E6F-622C-1DE9-71DC-B5AE5391F0E8}"/>
              </a:ext>
            </a:extLst>
          </p:cNvPr>
          <p:cNvGrpSpPr/>
          <p:nvPr/>
        </p:nvGrpSpPr>
        <p:grpSpPr>
          <a:xfrm>
            <a:off x="9567025" y="4133089"/>
            <a:ext cx="2018779" cy="1610463"/>
            <a:chOff x="9567025" y="4133087"/>
            <a:chExt cx="2018779" cy="1610462"/>
          </a:xfrm>
        </p:grpSpPr>
        <p:pic>
          <p:nvPicPr>
            <p:cNvPr id="5" name="Imagen 4">
              <a:extLst>
                <a:ext uri="{FF2B5EF4-FFF2-40B4-BE49-F238E27FC236}">
                  <a16:creationId xmlns:a16="http://schemas.microsoft.com/office/drawing/2014/main" id="{F8259A29-1A64-879F-3B6D-10582EED9A4C}"/>
                </a:ext>
              </a:extLst>
            </p:cNvPr>
            <p:cNvPicPr>
              <a:picLocks noChangeAspect="1"/>
            </p:cNvPicPr>
            <p:nvPr/>
          </p:nvPicPr>
          <p:blipFill>
            <a:blip r:embed="rId2"/>
            <a:stretch>
              <a:fillRect/>
            </a:stretch>
          </p:blipFill>
          <p:spPr>
            <a:xfrm>
              <a:off x="9567025" y="4133087"/>
              <a:ext cx="2018779" cy="1494919"/>
            </a:xfrm>
            <a:prstGeom prst="rect">
              <a:avLst/>
            </a:prstGeom>
          </p:spPr>
        </p:pic>
        <p:sp>
          <p:nvSpPr>
            <p:cNvPr id="6" name="CuadroTexto 5">
              <a:extLst>
                <a:ext uri="{FF2B5EF4-FFF2-40B4-BE49-F238E27FC236}">
                  <a16:creationId xmlns:a16="http://schemas.microsoft.com/office/drawing/2014/main" id="{D7FF82A6-BEC1-6F23-6142-875613C5A4F0}"/>
                </a:ext>
              </a:extLst>
            </p:cNvPr>
            <p:cNvSpPr txBox="1"/>
            <p:nvPr/>
          </p:nvSpPr>
          <p:spPr>
            <a:xfrm>
              <a:off x="10042358" y="5443339"/>
              <a:ext cx="1106906" cy="300210"/>
            </a:xfrm>
            <a:prstGeom prst="rect">
              <a:avLst/>
            </a:prstGeom>
            <a:noFill/>
          </p:spPr>
          <p:txBody>
            <a:bodyPr wrap="square" rtlCol="0">
              <a:spAutoFit/>
            </a:bodyPr>
            <a:lstStyle/>
            <a:p>
              <a:r>
                <a:rPr lang="es-MX" sz="1351">
                  <a:solidFill>
                    <a:srgbClr val="A42145"/>
                  </a:solidFill>
                </a:rPr>
                <a:t>(BORRAR)</a:t>
              </a:r>
            </a:p>
          </p:txBody>
        </p:sp>
      </p:grpSp>
    </p:spTree>
    <p:extLst>
      <p:ext uri="{BB962C8B-B14F-4D97-AF65-F5344CB8AC3E}">
        <p14:creationId xmlns:p14="http://schemas.microsoft.com/office/powerpoint/2010/main" val="2531498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C76DD2B-6B00-2B40-9E18-50A213E05D28}"/>
              </a:ext>
            </a:extLst>
          </p:cNvPr>
          <p:cNvSpPr>
            <a:spLocks noGrp="1"/>
          </p:cNvSpPr>
          <p:nvPr>
            <p:ph sz="half" idx="1"/>
          </p:nvPr>
        </p:nvSpPr>
        <p:spPr>
          <a:xfrm>
            <a:off x="4637822" y="2079071"/>
            <a:ext cx="6626202" cy="3193374"/>
          </a:xfrm>
        </p:spPr>
        <p:txBody>
          <a:bodyPr lIns="91440" tIns="45720" rIns="91440" bIns="45720" anchor="t"/>
          <a:lstStyle/>
          <a:p>
            <a:pPr marL="227965" indent="-227965"/>
            <a:r>
              <a:rPr lang="es-MX" sz="1400" dirty="0">
                <a:latin typeface="Montserrat SemiBold"/>
              </a:rPr>
              <a:t>El archivo no cuenta con la validación del Cuadro General de Clasificación archivística y el  Catálogo de Disposición Documental</a:t>
            </a:r>
            <a:endParaRPr lang="es-ES" sz="1400">
              <a:latin typeface="Montserrat SemiBold"/>
            </a:endParaRPr>
          </a:p>
          <a:p>
            <a:pPr marL="227965" indent="-227965"/>
            <a:r>
              <a:rPr lang="es-MX" sz="1400" dirty="0">
                <a:latin typeface="Montserrat SemiBold"/>
              </a:rPr>
              <a:t>El organismo no implementa los Instrumentos de control y Consulta, como inventarios o guía simple de archivos para la localización de los documentos. </a:t>
            </a:r>
          </a:p>
          <a:p>
            <a:pPr marL="227965" indent="-227965"/>
            <a:r>
              <a:rPr lang="es-MX" sz="1400" dirty="0">
                <a:latin typeface="Montserrat SemiBold"/>
              </a:rPr>
              <a:t>Los documentos de archivo no están organizados ni clasificados</a:t>
            </a:r>
          </a:p>
          <a:p>
            <a:pPr marL="0" indent="0">
              <a:buNone/>
            </a:pPr>
            <a:endParaRPr lang="es-MX" sz="1400" dirty="0">
              <a:latin typeface="Montserrat SemiBold"/>
            </a:endParaRPr>
          </a:p>
        </p:txBody>
      </p:sp>
      <p:sp>
        <p:nvSpPr>
          <p:cNvPr id="4" name="Marcador de texto 3">
            <a:extLst>
              <a:ext uri="{FF2B5EF4-FFF2-40B4-BE49-F238E27FC236}">
                <a16:creationId xmlns:a16="http://schemas.microsoft.com/office/drawing/2014/main" id="{56F64B18-9E4B-AE4F-8050-FBA451F92C49}"/>
              </a:ext>
            </a:extLst>
          </p:cNvPr>
          <p:cNvSpPr>
            <a:spLocks noGrp="1"/>
          </p:cNvSpPr>
          <p:nvPr>
            <p:ph type="body" sz="quarter" idx="13"/>
          </p:nvPr>
        </p:nvSpPr>
        <p:spPr/>
        <p:txBody>
          <a:bodyPr lIns="91440" tIns="45720" rIns="91440" bIns="45720" anchor="t">
            <a:normAutofit/>
          </a:bodyPr>
          <a:lstStyle/>
          <a:p>
            <a:r>
              <a:rPr lang="es-MX">
                <a:latin typeface="Montserrat SemiBold"/>
              </a:rPr>
              <a:t>4.1. Requisitos </a:t>
            </a:r>
            <a:endParaRPr lang="es-MX"/>
          </a:p>
        </p:txBody>
      </p:sp>
      <p:pic>
        <p:nvPicPr>
          <p:cNvPr id="11" name="Imagen 10">
            <a:extLst>
              <a:ext uri="{FF2B5EF4-FFF2-40B4-BE49-F238E27FC236}">
                <a16:creationId xmlns:a16="http://schemas.microsoft.com/office/drawing/2014/main" id="{8949ACF7-A222-2045-86CF-D67D2E9E1FF7}"/>
              </a:ext>
            </a:extLst>
          </p:cNvPr>
          <p:cNvPicPr>
            <a:picLocks noChangeAspect="1"/>
          </p:cNvPicPr>
          <p:nvPr/>
        </p:nvPicPr>
        <p:blipFill>
          <a:blip r:embed="rId2"/>
          <a:stretch>
            <a:fillRect/>
          </a:stretch>
        </p:blipFill>
        <p:spPr>
          <a:xfrm>
            <a:off x="10810955" y="80194"/>
            <a:ext cx="1257300" cy="889000"/>
          </a:xfrm>
          <a:prstGeom prst="rect">
            <a:avLst/>
          </a:prstGeom>
        </p:spPr>
      </p:pic>
      <p:grpSp>
        <p:nvGrpSpPr>
          <p:cNvPr id="7" name="Grupo 6">
            <a:extLst>
              <a:ext uri="{FF2B5EF4-FFF2-40B4-BE49-F238E27FC236}">
                <a16:creationId xmlns:a16="http://schemas.microsoft.com/office/drawing/2014/main" id="{4F9B1485-E609-0DF7-68A9-C4D930019C76}"/>
              </a:ext>
            </a:extLst>
          </p:cNvPr>
          <p:cNvGrpSpPr/>
          <p:nvPr/>
        </p:nvGrpSpPr>
        <p:grpSpPr>
          <a:xfrm>
            <a:off x="9567025" y="4133089"/>
            <a:ext cx="2018779" cy="1610463"/>
            <a:chOff x="9567025" y="4133087"/>
            <a:chExt cx="2018779" cy="1610462"/>
          </a:xfrm>
        </p:grpSpPr>
        <p:pic>
          <p:nvPicPr>
            <p:cNvPr id="5" name="Imagen 4">
              <a:extLst>
                <a:ext uri="{FF2B5EF4-FFF2-40B4-BE49-F238E27FC236}">
                  <a16:creationId xmlns:a16="http://schemas.microsoft.com/office/drawing/2014/main" id="{390E67B8-BE3C-D798-326B-2787A9EB76ED}"/>
                </a:ext>
              </a:extLst>
            </p:cNvPr>
            <p:cNvPicPr>
              <a:picLocks noChangeAspect="1"/>
            </p:cNvPicPr>
            <p:nvPr/>
          </p:nvPicPr>
          <p:blipFill>
            <a:blip r:embed="rId3"/>
            <a:stretch>
              <a:fillRect/>
            </a:stretch>
          </p:blipFill>
          <p:spPr>
            <a:xfrm>
              <a:off x="9567025" y="4133087"/>
              <a:ext cx="2018779" cy="1494919"/>
            </a:xfrm>
            <a:prstGeom prst="rect">
              <a:avLst/>
            </a:prstGeom>
          </p:spPr>
        </p:pic>
        <p:sp>
          <p:nvSpPr>
            <p:cNvPr id="6" name="CuadroTexto 5">
              <a:extLst>
                <a:ext uri="{FF2B5EF4-FFF2-40B4-BE49-F238E27FC236}">
                  <a16:creationId xmlns:a16="http://schemas.microsoft.com/office/drawing/2014/main" id="{18DCDCF7-B1C1-08D3-95A1-0E2142CA6406}"/>
                </a:ext>
              </a:extLst>
            </p:cNvPr>
            <p:cNvSpPr txBox="1"/>
            <p:nvPr/>
          </p:nvSpPr>
          <p:spPr>
            <a:xfrm>
              <a:off x="10042358" y="5443339"/>
              <a:ext cx="1106906" cy="300210"/>
            </a:xfrm>
            <a:prstGeom prst="rect">
              <a:avLst/>
            </a:prstGeom>
            <a:noFill/>
          </p:spPr>
          <p:txBody>
            <a:bodyPr wrap="square" rtlCol="0">
              <a:spAutoFit/>
            </a:bodyPr>
            <a:lstStyle/>
            <a:p>
              <a:r>
                <a:rPr lang="es-MX" sz="1351">
                  <a:solidFill>
                    <a:srgbClr val="A42145"/>
                  </a:solidFill>
                </a:rPr>
                <a:t>(BORRAR)</a:t>
              </a:r>
            </a:p>
          </p:txBody>
        </p:sp>
      </p:grpSp>
    </p:spTree>
    <p:extLst>
      <p:ext uri="{BB962C8B-B14F-4D97-AF65-F5344CB8AC3E}">
        <p14:creationId xmlns:p14="http://schemas.microsoft.com/office/powerpoint/2010/main" val="3385421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DD6DDA-9590-604B-8226-49734C3986C4}"/>
              </a:ext>
            </a:extLst>
          </p:cNvPr>
          <p:cNvSpPr>
            <a:spLocks noGrp="1"/>
          </p:cNvSpPr>
          <p:nvPr>
            <p:ph type="title"/>
          </p:nvPr>
        </p:nvSpPr>
        <p:spPr/>
        <p:txBody>
          <a:bodyPr lIns="91440" tIns="45720" rIns="91440" bIns="45720" anchor="t">
            <a:normAutofit/>
          </a:bodyPr>
          <a:lstStyle/>
          <a:p>
            <a:r>
              <a:rPr lang="es-MX">
                <a:latin typeface="Montserrat SemiBold"/>
              </a:rPr>
              <a:t>4.2 Alcance</a:t>
            </a:r>
            <a:endParaRPr lang="es-MX"/>
          </a:p>
        </p:txBody>
      </p:sp>
      <p:sp>
        <p:nvSpPr>
          <p:cNvPr id="3" name="Marcador de contenido 2">
            <a:extLst>
              <a:ext uri="{FF2B5EF4-FFF2-40B4-BE49-F238E27FC236}">
                <a16:creationId xmlns:a16="http://schemas.microsoft.com/office/drawing/2014/main" id="{06249543-7EF4-2A47-8CA4-0EFBCC9911EF}"/>
              </a:ext>
            </a:extLst>
          </p:cNvPr>
          <p:cNvSpPr>
            <a:spLocks noGrp="1"/>
          </p:cNvSpPr>
          <p:nvPr>
            <p:ph idx="1"/>
          </p:nvPr>
        </p:nvSpPr>
        <p:spPr>
          <a:xfrm>
            <a:off x="4899805" y="1940643"/>
            <a:ext cx="6914071" cy="2496660"/>
          </a:xfrm>
        </p:spPr>
        <p:txBody>
          <a:bodyPr lIns="91440" tIns="45720" rIns="91440" bIns="45720" anchor="t">
            <a:normAutofit/>
          </a:bodyPr>
          <a:lstStyle/>
          <a:p>
            <a:pPr algn="just"/>
            <a:r>
              <a:rPr lang="es-MX" sz="1400" dirty="0">
                <a:latin typeface="Montserrat SemiBold"/>
              </a:rPr>
              <a:t>Este programa deberá emplearse a las unidades Administrativas, considerando las necesidades que existen en cada una de ellas; de igual forma </a:t>
            </a:r>
            <a:r>
              <a:rPr lang="es-MX" sz="1400">
                <a:latin typeface="Montserrat SemiBold"/>
              </a:rPr>
              <a:t>esto mejorara las bases que aseguren la correcta </a:t>
            </a:r>
            <a:r>
              <a:rPr lang="es-MX" sz="1400" dirty="0">
                <a:latin typeface="Montserrat SemiBold"/>
              </a:rPr>
              <a:t>implementación de la gestión documental y las buenas prácticas archivísticas en el Sistema Institucional de Archivos (SIA) de la Agencia Espacial Mexicana.</a:t>
            </a:r>
            <a:endParaRPr lang="es-MX" sz="1400" dirty="0"/>
          </a:p>
        </p:txBody>
      </p:sp>
      <p:pic>
        <p:nvPicPr>
          <p:cNvPr id="7" name="Imagen 6">
            <a:extLst>
              <a:ext uri="{FF2B5EF4-FFF2-40B4-BE49-F238E27FC236}">
                <a16:creationId xmlns:a16="http://schemas.microsoft.com/office/drawing/2014/main" id="{FDE28743-B694-9F4E-8D30-6A7C7DCC6898}"/>
              </a:ext>
            </a:extLst>
          </p:cNvPr>
          <p:cNvPicPr>
            <a:picLocks noChangeAspect="1"/>
          </p:cNvPicPr>
          <p:nvPr/>
        </p:nvPicPr>
        <p:blipFill>
          <a:blip r:embed="rId2"/>
          <a:stretch>
            <a:fillRect/>
          </a:stretch>
        </p:blipFill>
        <p:spPr>
          <a:xfrm>
            <a:off x="10810955" y="80194"/>
            <a:ext cx="1257300" cy="889000"/>
          </a:xfrm>
          <a:prstGeom prst="rect">
            <a:avLst/>
          </a:prstGeom>
        </p:spPr>
      </p:pic>
    </p:spTree>
    <p:extLst>
      <p:ext uri="{BB962C8B-B14F-4D97-AF65-F5344CB8AC3E}">
        <p14:creationId xmlns:p14="http://schemas.microsoft.com/office/powerpoint/2010/main" val="933553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14B5A8-7AC7-B94C-9FF9-643D86D265F0}"/>
              </a:ext>
            </a:extLst>
          </p:cNvPr>
          <p:cNvSpPr>
            <a:spLocks noGrp="1"/>
          </p:cNvSpPr>
          <p:nvPr>
            <p:ph type="title"/>
          </p:nvPr>
        </p:nvSpPr>
        <p:spPr>
          <a:xfrm>
            <a:off x="188054" y="463784"/>
            <a:ext cx="4036423" cy="1125282"/>
          </a:xfrm>
        </p:spPr>
        <p:txBody>
          <a:bodyPr lIns="91440" tIns="45720" rIns="91440" bIns="45720" anchor="t">
            <a:normAutofit fontScale="90000"/>
          </a:bodyPr>
          <a:lstStyle/>
          <a:p>
            <a:r>
              <a:rPr lang="es-MX" dirty="0">
                <a:latin typeface="Montserrat SemiBold"/>
              </a:rPr>
              <a:t>4.3 Entregables </a:t>
            </a:r>
            <a:endParaRPr lang="es-MX" dirty="0"/>
          </a:p>
        </p:txBody>
      </p:sp>
      <p:sp>
        <p:nvSpPr>
          <p:cNvPr id="3" name="Marcador de contenido 2">
            <a:extLst>
              <a:ext uri="{FF2B5EF4-FFF2-40B4-BE49-F238E27FC236}">
                <a16:creationId xmlns:a16="http://schemas.microsoft.com/office/drawing/2014/main" id="{867E62FC-BA4F-7242-836D-6AA1B9B94068}"/>
              </a:ext>
            </a:extLst>
          </p:cNvPr>
          <p:cNvSpPr>
            <a:spLocks noGrp="1"/>
          </p:cNvSpPr>
          <p:nvPr>
            <p:ph idx="1"/>
          </p:nvPr>
        </p:nvSpPr>
        <p:spPr>
          <a:xfrm>
            <a:off x="4440303" y="360776"/>
            <a:ext cx="7948666" cy="5586149"/>
          </a:xfrm>
        </p:spPr>
        <p:txBody>
          <a:bodyPr lIns="91440" tIns="45720" rIns="91440" bIns="45720" anchor="t">
            <a:normAutofit fontScale="92500" lnSpcReduction="10000"/>
          </a:bodyPr>
          <a:lstStyle/>
          <a:p>
            <a:r>
              <a:rPr lang="es-MX" sz="2000" dirty="0">
                <a:latin typeface="Montserrat SemiBold"/>
              </a:rPr>
              <a:t>Normativa </a:t>
            </a:r>
          </a:p>
          <a:p>
            <a:r>
              <a:rPr lang="es-MX" sz="2000" dirty="0">
                <a:latin typeface="Montserrat SemiBold"/>
              </a:rPr>
              <a:t>-Grupo Interdisciplinario </a:t>
            </a:r>
          </a:p>
          <a:p>
            <a:pPr marL="171450" indent="-171450">
              <a:buChar char="•"/>
            </a:pPr>
            <a:r>
              <a:rPr lang="es-MX" sz="1100" dirty="0">
                <a:latin typeface="Montserrat SemiBold"/>
              </a:rPr>
              <a:t>Nombramientos oficiales de los responsables del Archivo de Trámite y Concentración</a:t>
            </a:r>
            <a:endParaRPr lang="es-MX" sz="1100"/>
          </a:p>
          <a:p>
            <a:pPr marL="285750" indent="-285750">
              <a:buChar char="•"/>
            </a:pPr>
            <a:r>
              <a:rPr lang="es-MX" sz="1100" dirty="0">
                <a:latin typeface="Montserrat SemiBold"/>
              </a:rPr>
              <a:t>Regulación e implementación del sistema Institucional de Archivos  (SIA)</a:t>
            </a:r>
            <a:endParaRPr lang="es-MX" sz="1100"/>
          </a:p>
          <a:p>
            <a:pPr marL="285750" indent="-285750">
              <a:buChar char="•"/>
            </a:pPr>
            <a:r>
              <a:rPr lang="es-MX" sz="1100" dirty="0">
                <a:latin typeface="Montserrat SemiBold"/>
              </a:rPr>
              <a:t>Inscripción al Sistema Nacional de Archivos </a:t>
            </a:r>
          </a:p>
          <a:p>
            <a:pPr marL="285750" indent="-285750">
              <a:buChar char="•"/>
            </a:pPr>
            <a:endParaRPr lang="es-MX" sz="1100" dirty="0">
              <a:latin typeface="Montserrat SemiBold"/>
            </a:endParaRPr>
          </a:p>
          <a:p>
            <a:r>
              <a:rPr lang="es-MX" sz="2000" dirty="0">
                <a:latin typeface="Montserrat SemiBold"/>
              </a:rPr>
              <a:t>Operativa </a:t>
            </a:r>
          </a:p>
          <a:p>
            <a:r>
              <a:rPr lang="es-MX" sz="1600" dirty="0">
                <a:latin typeface="Montserrat SemiBold"/>
              </a:rPr>
              <a:t>-Archivo de Trámite </a:t>
            </a:r>
            <a:endParaRPr lang="es-MX" sz="1600" dirty="0"/>
          </a:p>
          <a:p>
            <a:pPr marL="342900" indent="-342900">
              <a:buChar char="•"/>
            </a:pPr>
            <a:r>
              <a:rPr lang="es-MX" sz="1200" dirty="0">
                <a:latin typeface="Montserrat SemiBold"/>
              </a:rPr>
              <a:t> Inventario General por Expedientes </a:t>
            </a:r>
          </a:p>
          <a:p>
            <a:pPr marL="342900" indent="-342900">
              <a:buChar char="•"/>
            </a:pPr>
            <a:r>
              <a:rPr lang="es-MX" sz="1200" dirty="0">
                <a:latin typeface="Montserrat SemiBold"/>
              </a:rPr>
              <a:t> Inventarios de transferencia primaria </a:t>
            </a:r>
            <a:endParaRPr lang="es-MX" sz="1200" dirty="0"/>
          </a:p>
          <a:p>
            <a:pPr marL="342900" indent="-342900">
              <a:buChar char="•"/>
            </a:pPr>
            <a:r>
              <a:rPr lang="es-MX" sz="1200" dirty="0">
                <a:latin typeface="Montserrat SemiBold"/>
              </a:rPr>
              <a:t>Eliminación de los documentos de comprobación Administrativa Inmediata </a:t>
            </a:r>
          </a:p>
          <a:p>
            <a:endParaRPr lang="es-MX" sz="1200" dirty="0">
              <a:latin typeface="Montserrat SemiBold"/>
            </a:endParaRPr>
          </a:p>
          <a:p>
            <a:r>
              <a:rPr lang="es-MX" sz="1600" dirty="0">
                <a:latin typeface="Montserrat SemiBold"/>
              </a:rPr>
              <a:t>-Archivo de Concentración </a:t>
            </a:r>
          </a:p>
          <a:p>
            <a:r>
              <a:rPr lang="es-MX" sz="1200" dirty="0">
                <a:latin typeface="Montserrat SemiBold"/>
              </a:rPr>
              <a:t>• Tablero de control de Archivo de Concentración</a:t>
            </a:r>
            <a:endParaRPr lang="es-MX" sz="1200"/>
          </a:p>
          <a:p>
            <a:r>
              <a:rPr lang="es-MX" sz="1200" dirty="0">
                <a:latin typeface="Montserrat SemiBold"/>
              </a:rPr>
              <a:t> • Calendario de transferencias primarias </a:t>
            </a:r>
            <a:endParaRPr lang="es-MX" sz="1200"/>
          </a:p>
          <a:p>
            <a:r>
              <a:rPr lang="es-MX" sz="1200" dirty="0">
                <a:latin typeface="Montserrat SemiBold"/>
              </a:rPr>
              <a:t>• Bitácora de Transferencias Primarias </a:t>
            </a:r>
            <a:endParaRPr lang="es-MX" sz="1200"/>
          </a:p>
          <a:p>
            <a:r>
              <a:rPr lang="es-MX" sz="1200" dirty="0">
                <a:latin typeface="Montserrat SemiBold"/>
              </a:rPr>
              <a:t>• Calendario de Caducidades </a:t>
            </a:r>
            <a:endParaRPr lang="es-MX" sz="1200"/>
          </a:p>
          <a:p>
            <a:r>
              <a:rPr lang="es-MX" sz="1200" dirty="0">
                <a:latin typeface="Montserrat SemiBold"/>
              </a:rPr>
              <a:t>• Inventarios de baja </a:t>
            </a:r>
          </a:p>
          <a:p>
            <a:r>
              <a:rPr lang="es-MX" sz="1200" dirty="0">
                <a:latin typeface="Montserrat SemiBold"/>
              </a:rPr>
              <a:t>Inventario de Transferencia secundaria </a:t>
            </a:r>
            <a:endParaRPr lang="es-MX" sz="1200" dirty="0"/>
          </a:p>
        </p:txBody>
      </p:sp>
      <p:pic>
        <p:nvPicPr>
          <p:cNvPr id="7" name="Imagen 6">
            <a:extLst>
              <a:ext uri="{FF2B5EF4-FFF2-40B4-BE49-F238E27FC236}">
                <a16:creationId xmlns:a16="http://schemas.microsoft.com/office/drawing/2014/main" id="{051845B0-A63B-F94C-B2B3-A6AF466CDEDD}"/>
              </a:ext>
            </a:extLst>
          </p:cNvPr>
          <p:cNvPicPr>
            <a:picLocks noChangeAspect="1"/>
          </p:cNvPicPr>
          <p:nvPr/>
        </p:nvPicPr>
        <p:blipFill>
          <a:blip r:embed="rId2"/>
          <a:stretch>
            <a:fillRect/>
          </a:stretch>
        </p:blipFill>
        <p:spPr>
          <a:xfrm>
            <a:off x="10810955" y="80194"/>
            <a:ext cx="1257300" cy="889000"/>
          </a:xfrm>
          <a:prstGeom prst="rect">
            <a:avLst/>
          </a:prstGeom>
        </p:spPr>
      </p:pic>
    </p:spTree>
    <p:extLst>
      <p:ext uri="{BB962C8B-B14F-4D97-AF65-F5344CB8AC3E}">
        <p14:creationId xmlns:p14="http://schemas.microsoft.com/office/powerpoint/2010/main" val="48158136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Panorámica</PresentationFormat>
  <Slides>14</Slides>
  <Notes>3</Notes>
  <HiddenSlides>0</HiddenSlide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Tema de Office</vt:lpstr>
      <vt:lpstr>PROGRAMA ANUAL DE DESARROLLO ARCHIVISTICO (PADA 2023)</vt:lpstr>
      <vt:lpstr> Marco de referencia</vt:lpstr>
      <vt:lpstr>2. Justificación</vt:lpstr>
      <vt:lpstr>Objetivo General </vt:lpstr>
      <vt:lpstr>Objetivos Específicos  </vt:lpstr>
      <vt:lpstr>4. Planeación </vt:lpstr>
      <vt:lpstr>Presentación de PowerPoint</vt:lpstr>
      <vt:lpstr>4.2 Alcance</vt:lpstr>
      <vt:lpstr>4.3 Entregables </vt:lpstr>
      <vt:lpstr>4.4 Actividades</vt:lpstr>
      <vt:lpstr>4.5 recursos</vt:lpstr>
      <vt:lpstr>4.5.1 Recursos Humanos </vt:lpstr>
      <vt:lpstr>4.5.2 Recursos Materiales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Transparencia Servicio Social</cp:lastModifiedBy>
  <cp:revision>862</cp:revision>
  <dcterms:created xsi:type="dcterms:W3CDTF">2018-12-04T03:27:02Z</dcterms:created>
  <dcterms:modified xsi:type="dcterms:W3CDTF">2023-01-31T17:14:16Z</dcterms:modified>
</cp:coreProperties>
</file>