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12192000" cy="6858000"/>
  <p:notesSz cx="7099300" cy="10234613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Montserrat Medium" panose="00000600000000000000" pitchFamily="2" charset="0"/>
      <p:regular r:id="rId9"/>
      <p:italic r:id="rId10"/>
    </p:embeddedFont>
    <p:embeddedFont>
      <p:font typeface="Montserrat SemiBold" panose="00000700000000000000" pitchFamily="2" charset="0"/>
      <p:regular r:id="rId11"/>
      <p:bold r:id="rId12"/>
      <p:italic r:id="rId13"/>
      <p:boldItalic r:id="rId14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A2"/>
    <a:srgbClr val="BC945A"/>
    <a:srgbClr val="A42145"/>
    <a:srgbClr val="6E152E"/>
    <a:srgbClr val="245C4F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9"/>
    <p:restoredTop sz="86436"/>
  </p:normalViewPr>
  <p:slideViewPr>
    <p:cSldViewPr snapToGrid="0" snapToObjects="1">
      <p:cViewPr varScale="1">
        <p:scale>
          <a:sx n="104" d="100"/>
          <a:sy n="104" d="100"/>
        </p:scale>
        <p:origin x="13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F95092CE-056A-8E4F-AA38-7AF6D4E38A72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1A0E016B-CAC3-6B4C-90C0-D7AA6A747DA3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38" tIns="49519" rIns="99038" bIns="49519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30/07/2024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30/07/2024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5" y="562927"/>
            <a:ext cx="8321963" cy="739399"/>
          </a:xfrm>
        </p:spPr>
        <p:txBody>
          <a:bodyPr/>
          <a:lstStyle/>
          <a:p>
            <a:pPr algn="ctr"/>
            <a:r>
              <a:rPr lang="es-ES" sz="2600" dirty="0"/>
              <a:t>Calendario de sesiones de Comité de Transparencia de la Agencia Espacial Mexicana</a:t>
            </a:r>
            <a:endParaRPr lang="es-MX" sz="2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9B6B56-1CDA-CDC0-955B-DC1BBC11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00" y="61168"/>
            <a:ext cx="1062380" cy="81449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6FAAE3-5E4D-B866-6B5C-637D367D4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74310"/>
              </p:ext>
            </p:extLst>
          </p:nvPr>
        </p:nvGraphicFramePr>
        <p:xfrm>
          <a:off x="2032000" y="2465338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168690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144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Sesión</a:t>
                      </a:r>
                      <a:endParaRPr lang="es-MX" dirty="0"/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Fecha</a:t>
                      </a:r>
                      <a:endParaRPr lang="es-MX" dirty="0"/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0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Primera ordinaria</a:t>
                      </a:r>
                      <a:endParaRPr lang="es-MX" dirty="0"/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 de enero de 2024</a:t>
                      </a:r>
                      <a:endParaRPr lang="es-MX" dirty="0"/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1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Segunda ordinaria</a:t>
                      </a:r>
                      <a:endParaRPr lang="es-MX" dirty="0"/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 de julio de 2024</a:t>
                      </a:r>
                      <a:endParaRPr lang="es-MX" dirty="0"/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7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Tercera ordinaria</a:t>
                      </a:r>
                      <a:endParaRPr lang="es-MX" dirty="0"/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 de septiembre de 2024</a:t>
                      </a:r>
                      <a:endParaRPr lang="es-MX" dirty="0"/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34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065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</TotalTime>
  <Words>35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Montserrat Medium</vt:lpstr>
      <vt:lpstr>Montserrat</vt:lpstr>
      <vt:lpstr>Calibri</vt:lpstr>
      <vt:lpstr>Montserrat SemiBold</vt:lpstr>
      <vt:lpstr>Tema de Office</vt:lpstr>
      <vt:lpstr>Calendario de sesiones de Comité de Transparencia de la Agencia Espacial Mexicana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Alejandra Guadalupe Perpuli Ramos</cp:lastModifiedBy>
  <cp:revision>96</cp:revision>
  <cp:lastPrinted>2024-07-29T23:51:20Z</cp:lastPrinted>
  <dcterms:created xsi:type="dcterms:W3CDTF">2018-12-04T03:27:02Z</dcterms:created>
  <dcterms:modified xsi:type="dcterms:W3CDTF">2024-07-30T19:17:49Z</dcterms:modified>
</cp:coreProperties>
</file>